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  <p:sldId id="264" r:id="rId3"/>
    <p:sldId id="267" r:id="rId4"/>
    <p:sldId id="268" r:id="rId5"/>
    <p:sldId id="269" r:id="rId6"/>
    <p:sldId id="257" r:id="rId7"/>
    <p:sldId id="270" r:id="rId8"/>
    <p:sldId id="275" r:id="rId9"/>
    <p:sldId id="276" r:id="rId10"/>
    <p:sldId id="277" r:id="rId11"/>
    <p:sldId id="283" r:id="rId12"/>
    <p:sldId id="279" r:id="rId13"/>
    <p:sldId id="282" r:id="rId14"/>
    <p:sldId id="278" r:id="rId15"/>
    <p:sldId id="280" r:id="rId16"/>
    <p:sldId id="284" r:id="rId17"/>
    <p:sldId id="285" r:id="rId18"/>
    <p:sldId id="286" r:id="rId19"/>
    <p:sldId id="263" r:id="rId20"/>
    <p:sldId id="281" r:id="rId21"/>
    <p:sldId id="262" r:id="rId22"/>
    <p:sldId id="265" r:id="rId23"/>
    <p:sldId id="266" r:id="rId24"/>
    <p:sldId id="258" r:id="rId25"/>
    <p:sldId id="259" r:id="rId26"/>
    <p:sldId id="287" r:id="rId27"/>
    <p:sldId id="256" r:id="rId28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C35C"/>
    <a:srgbClr val="552200"/>
    <a:srgbClr val="285C51"/>
    <a:srgbClr val="648646"/>
    <a:srgbClr val="4C372E"/>
    <a:srgbClr val="282828"/>
    <a:srgbClr val="28B057"/>
    <a:srgbClr val="C29239"/>
    <a:srgbClr val="E1CCA3"/>
    <a:srgbClr val="A268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1260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00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297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07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720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75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711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29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899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882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907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04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65953-B18E-49D3-9A24-B010DF35DD65}" type="datetimeFigureOut">
              <a:rPr lang="en-GB" smtClean="0"/>
              <a:t>27/12/2015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9EE3B-5341-4682-B3D1-BCD50449BA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94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12" Type="http://schemas.openxmlformats.org/officeDocument/2006/relationships/image" Target="../media/image26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microsoft.com/office/2007/relationships/hdphoto" Target="../media/hdphoto1.wdp"/><Relationship Id="rId10" Type="http://schemas.openxmlformats.org/officeDocument/2006/relationships/image" Target="../media/image35.pn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26.png"/><Relationship Id="rId5" Type="http://schemas.microsoft.com/office/2007/relationships/hdphoto" Target="../media/hdphoto1.wdp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microsoft.com/office/2007/relationships/hdphoto" Target="../media/hdphoto1.wdp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9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6.png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57.png"/><Relationship Id="rId7" Type="http://schemas.openxmlformats.org/officeDocument/2006/relationships/image" Target="../media/image60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Relationship Id="rId9" Type="http://schemas.openxmlformats.org/officeDocument/2006/relationships/image" Target="../media/image6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40385" t="78182" r="52153"/>
          <a:stretch/>
        </p:blipFill>
        <p:spPr>
          <a:xfrm>
            <a:off x="3432211" y="2908300"/>
            <a:ext cx="199989" cy="355078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1712068" y="1459149"/>
            <a:ext cx="2811294" cy="1598726"/>
          </a:xfrm>
          <a:custGeom>
            <a:avLst/>
            <a:gdLst>
              <a:gd name="connsiteX0" fmla="*/ 1070043 w 2811294"/>
              <a:gd name="connsiteY0" fmla="*/ 1352145 h 1598726"/>
              <a:gd name="connsiteX1" fmla="*/ 1147864 w 2811294"/>
              <a:gd name="connsiteY1" fmla="*/ 1361873 h 1598726"/>
              <a:gd name="connsiteX2" fmla="*/ 1177047 w 2811294"/>
              <a:gd name="connsiteY2" fmla="*/ 1371600 h 1598726"/>
              <a:gd name="connsiteX3" fmla="*/ 1215958 w 2811294"/>
              <a:gd name="connsiteY3" fmla="*/ 1381328 h 1598726"/>
              <a:gd name="connsiteX4" fmla="*/ 1245141 w 2811294"/>
              <a:gd name="connsiteY4" fmla="*/ 1400783 h 1598726"/>
              <a:gd name="connsiteX5" fmla="*/ 1274323 w 2811294"/>
              <a:gd name="connsiteY5" fmla="*/ 1410511 h 1598726"/>
              <a:gd name="connsiteX6" fmla="*/ 1293779 w 2811294"/>
              <a:gd name="connsiteY6" fmla="*/ 1429966 h 1598726"/>
              <a:gd name="connsiteX7" fmla="*/ 1332689 w 2811294"/>
              <a:gd name="connsiteY7" fmla="*/ 1439694 h 1598726"/>
              <a:gd name="connsiteX8" fmla="*/ 1498060 w 2811294"/>
              <a:gd name="connsiteY8" fmla="*/ 1459149 h 1598726"/>
              <a:gd name="connsiteX9" fmla="*/ 1527243 w 2811294"/>
              <a:gd name="connsiteY9" fmla="*/ 1468877 h 1598726"/>
              <a:gd name="connsiteX10" fmla="*/ 1614792 w 2811294"/>
              <a:gd name="connsiteY10" fmla="*/ 1507788 h 1598726"/>
              <a:gd name="connsiteX11" fmla="*/ 1712068 w 2811294"/>
              <a:gd name="connsiteY11" fmla="*/ 1527243 h 1598726"/>
              <a:gd name="connsiteX12" fmla="*/ 1741251 w 2811294"/>
              <a:gd name="connsiteY12" fmla="*/ 1536970 h 1598726"/>
              <a:gd name="connsiteX13" fmla="*/ 1799617 w 2811294"/>
              <a:gd name="connsiteY13" fmla="*/ 1546698 h 1598726"/>
              <a:gd name="connsiteX14" fmla="*/ 1867711 w 2811294"/>
              <a:gd name="connsiteY14" fmla="*/ 1566153 h 1598726"/>
              <a:gd name="connsiteX15" fmla="*/ 2081719 w 2811294"/>
              <a:gd name="connsiteY15" fmla="*/ 1585609 h 1598726"/>
              <a:gd name="connsiteX16" fmla="*/ 2227634 w 2811294"/>
              <a:gd name="connsiteY16" fmla="*/ 1585609 h 1598726"/>
              <a:gd name="connsiteX17" fmla="*/ 2247089 w 2811294"/>
              <a:gd name="connsiteY17" fmla="*/ 1566153 h 1598726"/>
              <a:gd name="connsiteX18" fmla="*/ 2266545 w 2811294"/>
              <a:gd name="connsiteY18" fmla="*/ 1507788 h 1598726"/>
              <a:gd name="connsiteX19" fmla="*/ 2276272 w 2811294"/>
              <a:gd name="connsiteY19" fmla="*/ 1478605 h 1598726"/>
              <a:gd name="connsiteX20" fmla="*/ 2286000 w 2811294"/>
              <a:gd name="connsiteY20" fmla="*/ 1439694 h 1598726"/>
              <a:gd name="connsiteX21" fmla="*/ 2315183 w 2811294"/>
              <a:gd name="connsiteY21" fmla="*/ 1420239 h 1598726"/>
              <a:gd name="connsiteX22" fmla="*/ 2451370 w 2811294"/>
              <a:gd name="connsiteY22" fmla="*/ 1342417 h 1598726"/>
              <a:gd name="connsiteX23" fmla="*/ 2519464 w 2811294"/>
              <a:gd name="connsiteY23" fmla="*/ 1293779 h 1598726"/>
              <a:gd name="connsiteX24" fmla="*/ 2577830 w 2811294"/>
              <a:gd name="connsiteY24" fmla="*/ 1254868 h 1598726"/>
              <a:gd name="connsiteX25" fmla="*/ 2636196 w 2811294"/>
              <a:gd name="connsiteY25" fmla="*/ 1196502 h 1598726"/>
              <a:gd name="connsiteX26" fmla="*/ 2675106 w 2811294"/>
              <a:gd name="connsiteY26" fmla="*/ 1167319 h 1598726"/>
              <a:gd name="connsiteX27" fmla="*/ 2714017 w 2811294"/>
              <a:gd name="connsiteY27" fmla="*/ 1099226 h 1598726"/>
              <a:gd name="connsiteX28" fmla="*/ 2752928 w 2811294"/>
              <a:gd name="connsiteY28" fmla="*/ 1021405 h 1598726"/>
              <a:gd name="connsiteX29" fmla="*/ 2762655 w 2811294"/>
              <a:gd name="connsiteY29" fmla="*/ 963039 h 1598726"/>
              <a:gd name="connsiteX30" fmla="*/ 2782111 w 2811294"/>
              <a:gd name="connsiteY30" fmla="*/ 933856 h 1598726"/>
              <a:gd name="connsiteX31" fmla="*/ 2791838 w 2811294"/>
              <a:gd name="connsiteY31" fmla="*/ 856034 h 1598726"/>
              <a:gd name="connsiteX32" fmla="*/ 2811294 w 2811294"/>
              <a:gd name="connsiteY32" fmla="*/ 787941 h 1598726"/>
              <a:gd name="connsiteX33" fmla="*/ 2791838 w 2811294"/>
              <a:gd name="connsiteY33" fmla="*/ 632298 h 1598726"/>
              <a:gd name="connsiteX34" fmla="*/ 2743200 w 2811294"/>
              <a:gd name="connsiteY34" fmla="*/ 583660 h 1598726"/>
              <a:gd name="connsiteX35" fmla="*/ 2626468 w 2811294"/>
              <a:gd name="connsiteY35" fmla="*/ 486383 h 1598726"/>
              <a:gd name="connsiteX36" fmla="*/ 2480553 w 2811294"/>
              <a:gd name="connsiteY36" fmla="*/ 398834 h 1598726"/>
              <a:gd name="connsiteX37" fmla="*/ 2383277 w 2811294"/>
              <a:gd name="connsiteY37" fmla="*/ 369651 h 1598726"/>
              <a:gd name="connsiteX38" fmla="*/ 2286000 w 2811294"/>
              <a:gd name="connsiteY38" fmla="*/ 330741 h 1598726"/>
              <a:gd name="connsiteX39" fmla="*/ 2130358 w 2811294"/>
              <a:gd name="connsiteY39" fmla="*/ 272375 h 1598726"/>
              <a:gd name="connsiteX40" fmla="*/ 2023353 w 2811294"/>
              <a:gd name="connsiteY40" fmla="*/ 223736 h 1598726"/>
              <a:gd name="connsiteX41" fmla="*/ 1964987 w 2811294"/>
              <a:gd name="connsiteY41" fmla="*/ 194553 h 1598726"/>
              <a:gd name="connsiteX42" fmla="*/ 1896894 w 2811294"/>
              <a:gd name="connsiteY42" fmla="*/ 184826 h 1598726"/>
              <a:gd name="connsiteX43" fmla="*/ 1828800 w 2811294"/>
              <a:gd name="connsiteY43" fmla="*/ 155643 h 1598726"/>
              <a:gd name="connsiteX44" fmla="*/ 1721796 w 2811294"/>
              <a:gd name="connsiteY44" fmla="*/ 145915 h 1598726"/>
              <a:gd name="connsiteX45" fmla="*/ 1673158 w 2811294"/>
              <a:gd name="connsiteY45" fmla="*/ 136188 h 1598726"/>
              <a:gd name="connsiteX46" fmla="*/ 1614792 w 2811294"/>
              <a:gd name="connsiteY46" fmla="*/ 126460 h 1598726"/>
              <a:gd name="connsiteX47" fmla="*/ 1536970 w 2811294"/>
              <a:gd name="connsiteY47" fmla="*/ 107005 h 1598726"/>
              <a:gd name="connsiteX48" fmla="*/ 1371600 w 2811294"/>
              <a:gd name="connsiteY48" fmla="*/ 58366 h 1598726"/>
              <a:gd name="connsiteX49" fmla="*/ 1303506 w 2811294"/>
              <a:gd name="connsiteY49" fmla="*/ 48639 h 1598726"/>
              <a:gd name="connsiteX50" fmla="*/ 1254868 w 2811294"/>
              <a:gd name="connsiteY50" fmla="*/ 38911 h 1598726"/>
              <a:gd name="connsiteX51" fmla="*/ 1167319 w 2811294"/>
              <a:gd name="connsiteY51" fmla="*/ 29183 h 1598726"/>
              <a:gd name="connsiteX52" fmla="*/ 1118681 w 2811294"/>
              <a:gd name="connsiteY52" fmla="*/ 9728 h 1598726"/>
              <a:gd name="connsiteX53" fmla="*/ 1070043 w 2811294"/>
              <a:gd name="connsiteY53" fmla="*/ 0 h 1598726"/>
              <a:gd name="connsiteX54" fmla="*/ 437745 w 2811294"/>
              <a:gd name="connsiteY54" fmla="*/ 9728 h 1598726"/>
              <a:gd name="connsiteX55" fmla="*/ 369651 w 2811294"/>
              <a:gd name="connsiteY55" fmla="*/ 48639 h 1598726"/>
              <a:gd name="connsiteX56" fmla="*/ 330741 w 2811294"/>
              <a:gd name="connsiteY56" fmla="*/ 68094 h 1598726"/>
              <a:gd name="connsiteX57" fmla="*/ 311285 w 2811294"/>
              <a:gd name="connsiteY57" fmla="*/ 87549 h 1598726"/>
              <a:gd name="connsiteX58" fmla="*/ 252919 w 2811294"/>
              <a:gd name="connsiteY58" fmla="*/ 126460 h 1598726"/>
              <a:gd name="connsiteX59" fmla="*/ 223736 w 2811294"/>
              <a:gd name="connsiteY59" fmla="*/ 145915 h 1598726"/>
              <a:gd name="connsiteX60" fmla="*/ 194553 w 2811294"/>
              <a:gd name="connsiteY60" fmla="*/ 175098 h 1598726"/>
              <a:gd name="connsiteX61" fmla="*/ 126460 w 2811294"/>
              <a:gd name="connsiteY61" fmla="*/ 272375 h 1598726"/>
              <a:gd name="connsiteX62" fmla="*/ 107004 w 2811294"/>
              <a:gd name="connsiteY62" fmla="*/ 301558 h 1598726"/>
              <a:gd name="connsiteX63" fmla="*/ 87549 w 2811294"/>
              <a:gd name="connsiteY63" fmla="*/ 359924 h 1598726"/>
              <a:gd name="connsiteX64" fmla="*/ 77821 w 2811294"/>
              <a:gd name="connsiteY64" fmla="*/ 389107 h 1598726"/>
              <a:gd name="connsiteX65" fmla="*/ 58366 w 2811294"/>
              <a:gd name="connsiteY65" fmla="*/ 418290 h 1598726"/>
              <a:gd name="connsiteX66" fmla="*/ 48638 w 2811294"/>
              <a:gd name="connsiteY66" fmla="*/ 457200 h 1598726"/>
              <a:gd name="connsiteX67" fmla="*/ 29183 w 2811294"/>
              <a:gd name="connsiteY67" fmla="*/ 486383 h 1598726"/>
              <a:gd name="connsiteX68" fmla="*/ 19455 w 2811294"/>
              <a:gd name="connsiteY68" fmla="*/ 603115 h 1598726"/>
              <a:gd name="connsiteX69" fmla="*/ 0 w 2811294"/>
              <a:gd name="connsiteY69" fmla="*/ 671209 h 1598726"/>
              <a:gd name="connsiteX70" fmla="*/ 9728 w 2811294"/>
              <a:gd name="connsiteY70" fmla="*/ 885217 h 1598726"/>
              <a:gd name="connsiteX71" fmla="*/ 29183 w 2811294"/>
              <a:gd name="connsiteY71" fmla="*/ 924128 h 1598726"/>
              <a:gd name="connsiteX72" fmla="*/ 87549 w 2811294"/>
              <a:gd name="connsiteY72" fmla="*/ 992222 h 1598726"/>
              <a:gd name="connsiteX73" fmla="*/ 107004 w 2811294"/>
              <a:gd name="connsiteY73" fmla="*/ 1021405 h 1598726"/>
              <a:gd name="connsiteX74" fmla="*/ 155643 w 2811294"/>
              <a:gd name="connsiteY74" fmla="*/ 1060315 h 1598726"/>
              <a:gd name="connsiteX75" fmla="*/ 175098 w 2811294"/>
              <a:gd name="connsiteY75" fmla="*/ 1089498 h 1598726"/>
              <a:gd name="connsiteX76" fmla="*/ 428017 w 2811294"/>
              <a:gd name="connsiteY76" fmla="*/ 1147864 h 1598726"/>
              <a:gd name="connsiteX77" fmla="*/ 486383 w 2811294"/>
              <a:gd name="connsiteY77" fmla="*/ 1177047 h 1598726"/>
              <a:gd name="connsiteX78" fmla="*/ 515566 w 2811294"/>
              <a:gd name="connsiteY78" fmla="*/ 1196502 h 1598726"/>
              <a:gd name="connsiteX79" fmla="*/ 573932 w 2811294"/>
              <a:gd name="connsiteY79" fmla="*/ 1215958 h 1598726"/>
              <a:gd name="connsiteX80" fmla="*/ 632298 w 2811294"/>
              <a:gd name="connsiteY80" fmla="*/ 1235413 h 1598726"/>
              <a:gd name="connsiteX81" fmla="*/ 661481 w 2811294"/>
              <a:gd name="connsiteY81" fmla="*/ 1245141 h 1598726"/>
              <a:gd name="connsiteX82" fmla="*/ 719847 w 2811294"/>
              <a:gd name="connsiteY82" fmla="*/ 1254868 h 1598726"/>
              <a:gd name="connsiteX83" fmla="*/ 787941 w 2811294"/>
              <a:gd name="connsiteY83" fmla="*/ 1274324 h 1598726"/>
              <a:gd name="connsiteX84" fmla="*/ 826851 w 2811294"/>
              <a:gd name="connsiteY84" fmla="*/ 1284051 h 1598726"/>
              <a:gd name="connsiteX85" fmla="*/ 885217 w 2811294"/>
              <a:gd name="connsiteY85" fmla="*/ 1303507 h 1598726"/>
              <a:gd name="connsiteX86" fmla="*/ 914400 w 2811294"/>
              <a:gd name="connsiteY86" fmla="*/ 1313234 h 1598726"/>
              <a:gd name="connsiteX87" fmla="*/ 943583 w 2811294"/>
              <a:gd name="connsiteY87" fmla="*/ 1322962 h 1598726"/>
              <a:gd name="connsiteX88" fmla="*/ 1021404 w 2811294"/>
              <a:gd name="connsiteY88" fmla="*/ 1342417 h 1598726"/>
              <a:gd name="connsiteX89" fmla="*/ 1060315 w 2811294"/>
              <a:gd name="connsiteY89" fmla="*/ 1352145 h 1598726"/>
              <a:gd name="connsiteX90" fmla="*/ 1070043 w 2811294"/>
              <a:gd name="connsiteY90" fmla="*/ 1352145 h 1598726"/>
              <a:gd name="connsiteX0" fmla="*/ 1070043 w 2811294"/>
              <a:gd name="connsiteY0" fmla="*/ 1352145 h 1598726"/>
              <a:gd name="connsiteX1" fmla="*/ 1147864 w 2811294"/>
              <a:gd name="connsiteY1" fmla="*/ 1361873 h 1598726"/>
              <a:gd name="connsiteX2" fmla="*/ 1177047 w 2811294"/>
              <a:gd name="connsiteY2" fmla="*/ 1371600 h 1598726"/>
              <a:gd name="connsiteX3" fmla="*/ 1215958 w 2811294"/>
              <a:gd name="connsiteY3" fmla="*/ 1381328 h 1598726"/>
              <a:gd name="connsiteX4" fmla="*/ 1245141 w 2811294"/>
              <a:gd name="connsiteY4" fmla="*/ 1400783 h 1598726"/>
              <a:gd name="connsiteX5" fmla="*/ 1274323 w 2811294"/>
              <a:gd name="connsiteY5" fmla="*/ 1410511 h 1598726"/>
              <a:gd name="connsiteX6" fmla="*/ 1293779 w 2811294"/>
              <a:gd name="connsiteY6" fmla="*/ 1429966 h 1598726"/>
              <a:gd name="connsiteX7" fmla="*/ 1332689 w 2811294"/>
              <a:gd name="connsiteY7" fmla="*/ 1439694 h 1598726"/>
              <a:gd name="connsiteX8" fmla="*/ 1498060 w 2811294"/>
              <a:gd name="connsiteY8" fmla="*/ 1459149 h 1598726"/>
              <a:gd name="connsiteX9" fmla="*/ 1527243 w 2811294"/>
              <a:gd name="connsiteY9" fmla="*/ 1468877 h 1598726"/>
              <a:gd name="connsiteX10" fmla="*/ 1614792 w 2811294"/>
              <a:gd name="connsiteY10" fmla="*/ 1507788 h 1598726"/>
              <a:gd name="connsiteX11" fmla="*/ 1712068 w 2811294"/>
              <a:gd name="connsiteY11" fmla="*/ 1527243 h 1598726"/>
              <a:gd name="connsiteX12" fmla="*/ 1741251 w 2811294"/>
              <a:gd name="connsiteY12" fmla="*/ 1536970 h 1598726"/>
              <a:gd name="connsiteX13" fmla="*/ 1799617 w 2811294"/>
              <a:gd name="connsiteY13" fmla="*/ 1546698 h 1598726"/>
              <a:gd name="connsiteX14" fmla="*/ 1867711 w 2811294"/>
              <a:gd name="connsiteY14" fmla="*/ 1566153 h 1598726"/>
              <a:gd name="connsiteX15" fmla="*/ 2081719 w 2811294"/>
              <a:gd name="connsiteY15" fmla="*/ 1585609 h 1598726"/>
              <a:gd name="connsiteX16" fmla="*/ 2227634 w 2811294"/>
              <a:gd name="connsiteY16" fmla="*/ 1585609 h 1598726"/>
              <a:gd name="connsiteX17" fmla="*/ 2247089 w 2811294"/>
              <a:gd name="connsiteY17" fmla="*/ 1566153 h 1598726"/>
              <a:gd name="connsiteX18" fmla="*/ 2266545 w 2811294"/>
              <a:gd name="connsiteY18" fmla="*/ 1507788 h 1598726"/>
              <a:gd name="connsiteX19" fmla="*/ 2276272 w 2811294"/>
              <a:gd name="connsiteY19" fmla="*/ 1478605 h 1598726"/>
              <a:gd name="connsiteX20" fmla="*/ 2286000 w 2811294"/>
              <a:gd name="connsiteY20" fmla="*/ 1439694 h 1598726"/>
              <a:gd name="connsiteX21" fmla="*/ 2315183 w 2811294"/>
              <a:gd name="connsiteY21" fmla="*/ 1420239 h 1598726"/>
              <a:gd name="connsiteX22" fmla="*/ 2451370 w 2811294"/>
              <a:gd name="connsiteY22" fmla="*/ 1342417 h 1598726"/>
              <a:gd name="connsiteX23" fmla="*/ 2519464 w 2811294"/>
              <a:gd name="connsiteY23" fmla="*/ 1293779 h 1598726"/>
              <a:gd name="connsiteX24" fmla="*/ 2577830 w 2811294"/>
              <a:gd name="connsiteY24" fmla="*/ 1254868 h 1598726"/>
              <a:gd name="connsiteX25" fmla="*/ 2636196 w 2811294"/>
              <a:gd name="connsiteY25" fmla="*/ 1196502 h 1598726"/>
              <a:gd name="connsiteX26" fmla="*/ 2675106 w 2811294"/>
              <a:gd name="connsiteY26" fmla="*/ 1167319 h 1598726"/>
              <a:gd name="connsiteX27" fmla="*/ 2714017 w 2811294"/>
              <a:gd name="connsiteY27" fmla="*/ 1099226 h 1598726"/>
              <a:gd name="connsiteX28" fmla="*/ 2752928 w 2811294"/>
              <a:gd name="connsiteY28" fmla="*/ 1021405 h 1598726"/>
              <a:gd name="connsiteX29" fmla="*/ 2762655 w 2811294"/>
              <a:gd name="connsiteY29" fmla="*/ 963039 h 1598726"/>
              <a:gd name="connsiteX30" fmla="*/ 2782111 w 2811294"/>
              <a:gd name="connsiteY30" fmla="*/ 933856 h 1598726"/>
              <a:gd name="connsiteX31" fmla="*/ 2791838 w 2811294"/>
              <a:gd name="connsiteY31" fmla="*/ 856034 h 1598726"/>
              <a:gd name="connsiteX32" fmla="*/ 2811294 w 2811294"/>
              <a:gd name="connsiteY32" fmla="*/ 787941 h 1598726"/>
              <a:gd name="connsiteX33" fmla="*/ 2791838 w 2811294"/>
              <a:gd name="connsiteY33" fmla="*/ 632298 h 1598726"/>
              <a:gd name="connsiteX34" fmla="*/ 2743200 w 2811294"/>
              <a:gd name="connsiteY34" fmla="*/ 583660 h 1598726"/>
              <a:gd name="connsiteX35" fmla="*/ 2626468 w 2811294"/>
              <a:gd name="connsiteY35" fmla="*/ 486383 h 1598726"/>
              <a:gd name="connsiteX36" fmla="*/ 2480553 w 2811294"/>
              <a:gd name="connsiteY36" fmla="*/ 398834 h 1598726"/>
              <a:gd name="connsiteX37" fmla="*/ 2383277 w 2811294"/>
              <a:gd name="connsiteY37" fmla="*/ 369651 h 1598726"/>
              <a:gd name="connsiteX38" fmla="*/ 2286000 w 2811294"/>
              <a:gd name="connsiteY38" fmla="*/ 330741 h 1598726"/>
              <a:gd name="connsiteX39" fmla="*/ 2130358 w 2811294"/>
              <a:gd name="connsiteY39" fmla="*/ 272375 h 1598726"/>
              <a:gd name="connsiteX40" fmla="*/ 2023353 w 2811294"/>
              <a:gd name="connsiteY40" fmla="*/ 223736 h 1598726"/>
              <a:gd name="connsiteX41" fmla="*/ 1964987 w 2811294"/>
              <a:gd name="connsiteY41" fmla="*/ 194553 h 1598726"/>
              <a:gd name="connsiteX42" fmla="*/ 1896894 w 2811294"/>
              <a:gd name="connsiteY42" fmla="*/ 184826 h 1598726"/>
              <a:gd name="connsiteX43" fmla="*/ 1828800 w 2811294"/>
              <a:gd name="connsiteY43" fmla="*/ 155643 h 1598726"/>
              <a:gd name="connsiteX44" fmla="*/ 1721796 w 2811294"/>
              <a:gd name="connsiteY44" fmla="*/ 145915 h 1598726"/>
              <a:gd name="connsiteX45" fmla="*/ 1673158 w 2811294"/>
              <a:gd name="connsiteY45" fmla="*/ 136188 h 1598726"/>
              <a:gd name="connsiteX46" fmla="*/ 1614792 w 2811294"/>
              <a:gd name="connsiteY46" fmla="*/ 126460 h 1598726"/>
              <a:gd name="connsiteX47" fmla="*/ 1536970 w 2811294"/>
              <a:gd name="connsiteY47" fmla="*/ 107005 h 1598726"/>
              <a:gd name="connsiteX48" fmla="*/ 1371600 w 2811294"/>
              <a:gd name="connsiteY48" fmla="*/ 58366 h 1598726"/>
              <a:gd name="connsiteX49" fmla="*/ 1303506 w 2811294"/>
              <a:gd name="connsiteY49" fmla="*/ 48639 h 1598726"/>
              <a:gd name="connsiteX50" fmla="*/ 1254868 w 2811294"/>
              <a:gd name="connsiteY50" fmla="*/ 38911 h 1598726"/>
              <a:gd name="connsiteX51" fmla="*/ 1167319 w 2811294"/>
              <a:gd name="connsiteY51" fmla="*/ 29183 h 1598726"/>
              <a:gd name="connsiteX52" fmla="*/ 1118681 w 2811294"/>
              <a:gd name="connsiteY52" fmla="*/ 9728 h 1598726"/>
              <a:gd name="connsiteX53" fmla="*/ 1070043 w 2811294"/>
              <a:gd name="connsiteY53" fmla="*/ 0 h 1598726"/>
              <a:gd name="connsiteX54" fmla="*/ 437745 w 2811294"/>
              <a:gd name="connsiteY54" fmla="*/ 9728 h 1598726"/>
              <a:gd name="connsiteX55" fmla="*/ 369651 w 2811294"/>
              <a:gd name="connsiteY55" fmla="*/ 48639 h 1598726"/>
              <a:gd name="connsiteX56" fmla="*/ 330741 w 2811294"/>
              <a:gd name="connsiteY56" fmla="*/ 68094 h 1598726"/>
              <a:gd name="connsiteX57" fmla="*/ 311285 w 2811294"/>
              <a:gd name="connsiteY57" fmla="*/ 87549 h 1598726"/>
              <a:gd name="connsiteX58" fmla="*/ 252919 w 2811294"/>
              <a:gd name="connsiteY58" fmla="*/ 126460 h 1598726"/>
              <a:gd name="connsiteX59" fmla="*/ 223736 w 2811294"/>
              <a:gd name="connsiteY59" fmla="*/ 145915 h 1598726"/>
              <a:gd name="connsiteX60" fmla="*/ 194553 w 2811294"/>
              <a:gd name="connsiteY60" fmla="*/ 175098 h 1598726"/>
              <a:gd name="connsiteX61" fmla="*/ 126460 w 2811294"/>
              <a:gd name="connsiteY61" fmla="*/ 272375 h 1598726"/>
              <a:gd name="connsiteX62" fmla="*/ 107004 w 2811294"/>
              <a:gd name="connsiteY62" fmla="*/ 301558 h 1598726"/>
              <a:gd name="connsiteX63" fmla="*/ 87549 w 2811294"/>
              <a:gd name="connsiteY63" fmla="*/ 359924 h 1598726"/>
              <a:gd name="connsiteX64" fmla="*/ 77821 w 2811294"/>
              <a:gd name="connsiteY64" fmla="*/ 389107 h 1598726"/>
              <a:gd name="connsiteX65" fmla="*/ 58366 w 2811294"/>
              <a:gd name="connsiteY65" fmla="*/ 418290 h 1598726"/>
              <a:gd name="connsiteX66" fmla="*/ 48638 w 2811294"/>
              <a:gd name="connsiteY66" fmla="*/ 457200 h 1598726"/>
              <a:gd name="connsiteX67" fmla="*/ 29183 w 2811294"/>
              <a:gd name="connsiteY67" fmla="*/ 486383 h 1598726"/>
              <a:gd name="connsiteX68" fmla="*/ 19455 w 2811294"/>
              <a:gd name="connsiteY68" fmla="*/ 603115 h 1598726"/>
              <a:gd name="connsiteX69" fmla="*/ 0 w 2811294"/>
              <a:gd name="connsiteY69" fmla="*/ 671209 h 1598726"/>
              <a:gd name="connsiteX70" fmla="*/ 9728 w 2811294"/>
              <a:gd name="connsiteY70" fmla="*/ 885217 h 1598726"/>
              <a:gd name="connsiteX71" fmla="*/ 29183 w 2811294"/>
              <a:gd name="connsiteY71" fmla="*/ 924128 h 1598726"/>
              <a:gd name="connsiteX72" fmla="*/ 87549 w 2811294"/>
              <a:gd name="connsiteY72" fmla="*/ 992222 h 1598726"/>
              <a:gd name="connsiteX73" fmla="*/ 107004 w 2811294"/>
              <a:gd name="connsiteY73" fmla="*/ 1021405 h 1598726"/>
              <a:gd name="connsiteX74" fmla="*/ 155643 w 2811294"/>
              <a:gd name="connsiteY74" fmla="*/ 1060315 h 1598726"/>
              <a:gd name="connsiteX75" fmla="*/ 175098 w 2811294"/>
              <a:gd name="connsiteY75" fmla="*/ 1089498 h 1598726"/>
              <a:gd name="connsiteX76" fmla="*/ 418289 w 2811294"/>
              <a:gd name="connsiteY76" fmla="*/ 1264596 h 1598726"/>
              <a:gd name="connsiteX77" fmla="*/ 486383 w 2811294"/>
              <a:gd name="connsiteY77" fmla="*/ 1177047 h 1598726"/>
              <a:gd name="connsiteX78" fmla="*/ 515566 w 2811294"/>
              <a:gd name="connsiteY78" fmla="*/ 1196502 h 1598726"/>
              <a:gd name="connsiteX79" fmla="*/ 573932 w 2811294"/>
              <a:gd name="connsiteY79" fmla="*/ 1215958 h 1598726"/>
              <a:gd name="connsiteX80" fmla="*/ 632298 w 2811294"/>
              <a:gd name="connsiteY80" fmla="*/ 1235413 h 1598726"/>
              <a:gd name="connsiteX81" fmla="*/ 661481 w 2811294"/>
              <a:gd name="connsiteY81" fmla="*/ 1245141 h 1598726"/>
              <a:gd name="connsiteX82" fmla="*/ 719847 w 2811294"/>
              <a:gd name="connsiteY82" fmla="*/ 1254868 h 1598726"/>
              <a:gd name="connsiteX83" fmla="*/ 787941 w 2811294"/>
              <a:gd name="connsiteY83" fmla="*/ 1274324 h 1598726"/>
              <a:gd name="connsiteX84" fmla="*/ 826851 w 2811294"/>
              <a:gd name="connsiteY84" fmla="*/ 1284051 h 1598726"/>
              <a:gd name="connsiteX85" fmla="*/ 885217 w 2811294"/>
              <a:gd name="connsiteY85" fmla="*/ 1303507 h 1598726"/>
              <a:gd name="connsiteX86" fmla="*/ 914400 w 2811294"/>
              <a:gd name="connsiteY86" fmla="*/ 1313234 h 1598726"/>
              <a:gd name="connsiteX87" fmla="*/ 943583 w 2811294"/>
              <a:gd name="connsiteY87" fmla="*/ 1322962 h 1598726"/>
              <a:gd name="connsiteX88" fmla="*/ 1021404 w 2811294"/>
              <a:gd name="connsiteY88" fmla="*/ 1342417 h 1598726"/>
              <a:gd name="connsiteX89" fmla="*/ 1060315 w 2811294"/>
              <a:gd name="connsiteY89" fmla="*/ 1352145 h 1598726"/>
              <a:gd name="connsiteX90" fmla="*/ 1070043 w 2811294"/>
              <a:gd name="connsiteY90" fmla="*/ 1352145 h 1598726"/>
              <a:gd name="connsiteX0" fmla="*/ 1070043 w 2811294"/>
              <a:gd name="connsiteY0" fmla="*/ 1352145 h 1598726"/>
              <a:gd name="connsiteX1" fmla="*/ 1147864 w 2811294"/>
              <a:gd name="connsiteY1" fmla="*/ 1361873 h 1598726"/>
              <a:gd name="connsiteX2" fmla="*/ 1177047 w 2811294"/>
              <a:gd name="connsiteY2" fmla="*/ 1371600 h 1598726"/>
              <a:gd name="connsiteX3" fmla="*/ 1215958 w 2811294"/>
              <a:gd name="connsiteY3" fmla="*/ 1381328 h 1598726"/>
              <a:gd name="connsiteX4" fmla="*/ 1245141 w 2811294"/>
              <a:gd name="connsiteY4" fmla="*/ 1400783 h 1598726"/>
              <a:gd name="connsiteX5" fmla="*/ 1274323 w 2811294"/>
              <a:gd name="connsiteY5" fmla="*/ 1410511 h 1598726"/>
              <a:gd name="connsiteX6" fmla="*/ 1293779 w 2811294"/>
              <a:gd name="connsiteY6" fmla="*/ 1429966 h 1598726"/>
              <a:gd name="connsiteX7" fmla="*/ 1332689 w 2811294"/>
              <a:gd name="connsiteY7" fmla="*/ 1439694 h 1598726"/>
              <a:gd name="connsiteX8" fmla="*/ 1498060 w 2811294"/>
              <a:gd name="connsiteY8" fmla="*/ 1459149 h 1598726"/>
              <a:gd name="connsiteX9" fmla="*/ 1527243 w 2811294"/>
              <a:gd name="connsiteY9" fmla="*/ 1468877 h 1598726"/>
              <a:gd name="connsiteX10" fmla="*/ 1614792 w 2811294"/>
              <a:gd name="connsiteY10" fmla="*/ 1507788 h 1598726"/>
              <a:gd name="connsiteX11" fmla="*/ 1712068 w 2811294"/>
              <a:gd name="connsiteY11" fmla="*/ 1527243 h 1598726"/>
              <a:gd name="connsiteX12" fmla="*/ 1741251 w 2811294"/>
              <a:gd name="connsiteY12" fmla="*/ 1536970 h 1598726"/>
              <a:gd name="connsiteX13" fmla="*/ 1799617 w 2811294"/>
              <a:gd name="connsiteY13" fmla="*/ 1546698 h 1598726"/>
              <a:gd name="connsiteX14" fmla="*/ 1867711 w 2811294"/>
              <a:gd name="connsiteY14" fmla="*/ 1566153 h 1598726"/>
              <a:gd name="connsiteX15" fmla="*/ 2081719 w 2811294"/>
              <a:gd name="connsiteY15" fmla="*/ 1585609 h 1598726"/>
              <a:gd name="connsiteX16" fmla="*/ 2227634 w 2811294"/>
              <a:gd name="connsiteY16" fmla="*/ 1585609 h 1598726"/>
              <a:gd name="connsiteX17" fmla="*/ 2247089 w 2811294"/>
              <a:gd name="connsiteY17" fmla="*/ 1566153 h 1598726"/>
              <a:gd name="connsiteX18" fmla="*/ 2266545 w 2811294"/>
              <a:gd name="connsiteY18" fmla="*/ 1507788 h 1598726"/>
              <a:gd name="connsiteX19" fmla="*/ 2276272 w 2811294"/>
              <a:gd name="connsiteY19" fmla="*/ 1478605 h 1598726"/>
              <a:gd name="connsiteX20" fmla="*/ 2286000 w 2811294"/>
              <a:gd name="connsiteY20" fmla="*/ 1439694 h 1598726"/>
              <a:gd name="connsiteX21" fmla="*/ 2315183 w 2811294"/>
              <a:gd name="connsiteY21" fmla="*/ 1420239 h 1598726"/>
              <a:gd name="connsiteX22" fmla="*/ 2451370 w 2811294"/>
              <a:gd name="connsiteY22" fmla="*/ 1342417 h 1598726"/>
              <a:gd name="connsiteX23" fmla="*/ 2519464 w 2811294"/>
              <a:gd name="connsiteY23" fmla="*/ 1293779 h 1598726"/>
              <a:gd name="connsiteX24" fmla="*/ 2577830 w 2811294"/>
              <a:gd name="connsiteY24" fmla="*/ 1254868 h 1598726"/>
              <a:gd name="connsiteX25" fmla="*/ 2636196 w 2811294"/>
              <a:gd name="connsiteY25" fmla="*/ 1196502 h 1598726"/>
              <a:gd name="connsiteX26" fmla="*/ 2675106 w 2811294"/>
              <a:gd name="connsiteY26" fmla="*/ 1167319 h 1598726"/>
              <a:gd name="connsiteX27" fmla="*/ 2714017 w 2811294"/>
              <a:gd name="connsiteY27" fmla="*/ 1099226 h 1598726"/>
              <a:gd name="connsiteX28" fmla="*/ 2752928 w 2811294"/>
              <a:gd name="connsiteY28" fmla="*/ 1021405 h 1598726"/>
              <a:gd name="connsiteX29" fmla="*/ 2762655 w 2811294"/>
              <a:gd name="connsiteY29" fmla="*/ 963039 h 1598726"/>
              <a:gd name="connsiteX30" fmla="*/ 2782111 w 2811294"/>
              <a:gd name="connsiteY30" fmla="*/ 933856 h 1598726"/>
              <a:gd name="connsiteX31" fmla="*/ 2791838 w 2811294"/>
              <a:gd name="connsiteY31" fmla="*/ 856034 h 1598726"/>
              <a:gd name="connsiteX32" fmla="*/ 2811294 w 2811294"/>
              <a:gd name="connsiteY32" fmla="*/ 787941 h 1598726"/>
              <a:gd name="connsiteX33" fmla="*/ 2791838 w 2811294"/>
              <a:gd name="connsiteY33" fmla="*/ 632298 h 1598726"/>
              <a:gd name="connsiteX34" fmla="*/ 2743200 w 2811294"/>
              <a:gd name="connsiteY34" fmla="*/ 583660 h 1598726"/>
              <a:gd name="connsiteX35" fmla="*/ 2626468 w 2811294"/>
              <a:gd name="connsiteY35" fmla="*/ 486383 h 1598726"/>
              <a:gd name="connsiteX36" fmla="*/ 2480553 w 2811294"/>
              <a:gd name="connsiteY36" fmla="*/ 398834 h 1598726"/>
              <a:gd name="connsiteX37" fmla="*/ 2383277 w 2811294"/>
              <a:gd name="connsiteY37" fmla="*/ 369651 h 1598726"/>
              <a:gd name="connsiteX38" fmla="*/ 2286000 w 2811294"/>
              <a:gd name="connsiteY38" fmla="*/ 330741 h 1598726"/>
              <a:gd name="connsiteX39" fmla="*/ 2130358 w 2811294"/>
              <a:gd name="connsiteY39" fmla="*/ 272375 h 1598726"/>
              <a:gd name="connsiteX40" fmla="*/ 2023353 w 2811294"/>
              <a:gd name="connsiteY40" fmla="*/ 223736 h 1598726"/>
              <a:gd name="connsiteX41" fmla="*/ 1964987 w 2811294"/>
              <a:gd name="connsiteY41" fmla="*/ 194553 h 1598726"/>
              <a:gd name="connsiteX42" fmla="*/ 1896894 w 2811294"/>
              <a:gd name="connsiteY42" fmla="*/ 184826 h 1598726"/>
              <a:gd name="connsiteX43" fmla="*/ 1828800 w 2811294"/>
              <a:gd name="connsiteY43" fmla="*/ 155643 h 1598726"/>
              <a:gd name="connsiteX44" fmla="*/ 1721796 w 2811294"/>
              <a:gd name="connsiteY44" fmla="*/ 145915 h 1598726"/>
              <a:gd name="connsiteX45" fmla="*/ 1673158 w 2811294"/>
              <a:gd name="connsiteY45" fmla="*/ 136188 h 1598726"/>
              <a:gd name="connsiteX46" fmla="*/ 1614792 w 2811294"/>
              <a:gd name="connsiteY46" fmla="*/ 126460 h 1598726"/>
              <a:gd name="connsiteX47" fmla="*/ 1536970 w 2811294"/>
              <a:gd name="connsiteY47" fmla="*/ 107005 h 1598726"/>
              <a:gd name="connsiteX48" fmla="*/ 1371600 w 2811294"/>
              <a:gd name="connsiteY48" fmla="*/ 58366 h 1598726"/>
              <a:gd name="connsiteX49" fmla="*/ 1303506 w 2811294"/>
              <a:gd name="connsiteY49" fmla="*/ 48639 h 1598726"/>
              <a:gd name="connsiteX50" fmla="*/ 1254868 w 2811294"/>
              <a:gd name="connsiteY50" fmla="*/ 38911 h 1598726"/>
              <a:gd name="connsiteX51" fmla="*/ 1167319 w 2811294"/>
              <a:gd name="connsiteY51" fmla="*/ 29183 h 1598726"/>
              <a:gd name="connsiteX52" fmla="*/ 1118681 w 2811294"/>
              <a:gd name="connsiteY52" fmla="*/ 9728 h 1598726"/>
              <a:gd name="connsiteX53" fmla="*/ 1070043 w 2811294"/>
              <a:gd name="connsiteY53" fmla="*/ 0 h 1598726"/>
              <a:gd name="connsiteX54" fmla="*/ 437745 w 2811294"/>
              <a:gd name="connsiteY54" fmla="*/ 9728 h 1598726"/>
              <a:gd name="connsiteX55" fmla="*/ 369651 w 2811294"/>
              <a:gd name="connsiteY55" fmla="*/ 48639 h 1598726"/>
              <a:gd name="connsiteX56" fmla="*/ 330741 w 2811294"/>
              <a:gd name="connsiteY56" fmla="*/ 68094 h 1598726"/>
              <a:gd name="connsiteX57" fmla="*/ 311285 w 2811294"/>
              <a:gd name="connsiteY57" fmla="*/ 87549 h 1598726"/>
              <a:gd name="connsiteX58" fmla="*/ 252919 w 2811294"/>
              <a:gd name="connsiteY58" fmla="*/ 126460 h 1598726"/>
              <a:gd name="connsiteX59" fmla="*/ 223736 w 2811294"/>
              <a:gd name="connsiteY59" fmla="*/ 145915 h 1598726"/>
              <a:gd name="connsiteX60" fmla="*/ 194553 w 2811294"/>
              <a:gd name="connsiteY60" fmla="*/ 175098 h 1598726"/>
              <a:gd name="connsiteX61" fmla="*/ 126460 w 2811294"/>
              <a:gd name="connsiteY61" fmla="*/ 272375 h 1598726"/>
              <a:gd name="connsiteX62" fmla="*/ 107004 w 2811294"/>
              <a:gd name="connsiteY62" fmla="*/ 301558 h 1598726"/>
              <a:gd name="connsiteX63" fmla="*/ 87549 w 2811294"/>
              <a:gd name="connsiteY63" fmla="*/ 359924 h 1598726"/>
              <a:gd name="connsiteX64" fmla="*/ 77821 w 2811294"/>
              <a:gd name="connsiteY64" fmla="*/ 389107 h 1598726"/>
              <a:gd name="connsiteX65" fmla="*/ 58366 w 2811294"/>
              <a:gd name="connsiteY65" fmla="*/ 418290 h 1598726"/>
              <a:gd name="connsiteX66" fmla="*/ 48638 w 2811294"/>
              <a:gd name="connsiteY66" fmla="*/ 457200 h 1598726"/>
              <a:gd name="connsiteX67" fmla="*/ 29183 w 2811294"/>
              <a:gd name="connsiteY67" fmla="*/ 486383 h 1598726"/>
              <a:gd name="connsiteX68" fmla="*/ 19455 w 2811294"/>
              <a:gd name="connsiteY68" fmla="*/ 603115 h 1598726"/>
              <a:gd name="connsiteX69" fmla="*/ 0 w 2811294"/>
              <a:gd name="connsiteY69" fmla="*/ 671209 h 1598726"/>
              <a:gd name="connsiteX70" fmla="*/ 9728 w 2811294"/>
              <a:gd name="connsiteY70" fmla="*/ 885217 h 1598726"/>
              <a:gd name="connsiteX71" fmla="*/ 29183 w 2811294"/>
              <a:gd name="connsiteY71" fmla="*/ 924128 h 1598726"/>
              <a:gd name="connsiteX72" fmla="*/ 87549 w 2811294"/>
              <a:gd name="connsiteY72" fmla="*/ 992222 h 1598726"/>
              <a:gd name="connsiteX73" fmla="*/ 107004 w 2811294"/>
              <a:gd name="connsiteY73" fmla="*/ 1021405 h 1598726"/>
              <a:gd name="connsiteX74" fmla="*/ 155643 w 2811294"/>
              <a:gd name="connsiteY74" fmla="*/ 1060315 h 1598726"/>
              <a:gd name="connsiteX75" fmla="*/ 175098 w 2811294"/>
              <a:gd name="connsiteY75" fmla="*/ 1089498 h 1598726"/>
              <a:gd name="connsiteX76" fmla="*/ 418289 w 2811294"/>
              <a:gd name="connsiteY76" fmla="*/ 1264596 h 1598726"/>
              <a:gd name="connsiteX77" fmla="*/ 486383 w 2811294"/>
              <a:gd name="connsiteY77" fmla="*/ 1177047 h 1598726"/>
              <a:gd name="connsiteX78" fmla="*/ 593388 w 2811294"/>
              <a:gd name="connsiteY78" fmla="*/ 1284051 h 1598726"/>
              <a:gd name="connsiteX79" fmla="*/ 573932 w 2811294"/>
              <a:gd name="connsiteY79" fmla="*/ 1215958 h 1598726"/>
              <a:gd name="connsiteX80" fmla="*/ 632298 w 2811294"/>
              <a:gd name="connsiteY80" fmla="*/ 1235413 h 1598726"/>
              <a:gd name="connsiteX81" fmla="*/ 661481 w 2811294"/>
              <a:gd name="connsiteY81" fmla="*/ 1245141 h 1598726"/>
              <a:gd name="connsiteX82" fmla="*/ 719847 w 2811294"/>
              <a:gd name="connsiteY82" fmla="*/ 1254868 h 1598726"/>
              <a:gd name="connsiteX83" fmla="*/ 787941 w 2811294"/>
              <a:gd name="connsiteY83" fmla="*/ 1274324 h 1598726"/>
              <a:gd name="connsiteX84" fmla="*/ 826851 w 2811294"/>
              <a:gd name="connsiteY84" fmla="*/ 1284051 h 1598726"/>
              <a:gd name="connsiteX85" fmla="*/ 885217 w 2811294"/>
              <a:gd name="connsiteY85" fmla="*/ 1303507 h 1598726"/>
              <a:gd name="connsiteX86" fmla="*/ 914400 w 2811294"/>
              <a:gd name="connsiteY86" fmla="*/ 1313234 h 1598726"/>
              <a:gd name="connsiteX87" fmla="*/ 943583 w 2811294"/>
              <a:gd name="connsiteY87" fmla="*/ 1322962 h 1598726"/>
              <a:gd name="connsiteX88" fmla="*/ 1021404 w 2811294"/>
              <a:gd name="connsiteY88" fmla="*/ 1342417 h 1598726"/>
              <a:gd name="connsiteX89" fmla="*/ 1060315 w 2811294"/>
              <a:gd name="connsiteY89" fmla="*/ 1352145 h 1598726"/>
              <a:gd name="connsiteX90" fmla="*/ 1070043 w 2811294"/>
              <a:gd name="connsiteY90" fmla="*/ 1352145 h 1598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811294" h="1598726">
                <a:moveTo>
                  <a:pt x="1070043" y="1352145"/>
                </a:moveTo>
                <a:cubicBezTo>
                  <a:pt x="1084634" y="1353766"/>
                  <a:pt x="1122143" y="1357197"/>
                  <a:pt x="1147864" y="1361873"/>
                </a:cubicBezTo>
                <a:cubicBezTo>
                  <a:pt x="1157952" y="1363707"/>
                  <a:pt x="1167188" y="1368783"/>
                  <a:pt x="1177047" y="1371600"/>
                </a:cubicBezTo>
                <a:cubicBezTo>
                  <a:pt x="1189902" y="1375273"/>
                  <a:pt x="1202988" y="1378085"/>
                  <a:pt x="1215958" y="1381328"/>
                </a:cubicBezTo>
                <a:cubicBezTo>
                  <a:pt x="1225686" y="1387813"/>
                  <a:pt x="1234684" y="1395554"/>
                  <a:pt x="1245141" y="1400783"/>
                </a:cubicBezTo>
                <a:cubicBezTo>
                  <a:pt x="1254312" y="1405369"/>
                  <a:pt x="1265531" y="1405236"/>
                  <a:pt x="1274323" y="1410511"/>
                </a:cubicBezTo>
                <a:cubicBezTo>
                  <a:pt x="1282187" y="1415230"/>
                  <a:pt x="1285576" y="1425864"/>
                  <a:pt x="1293779" y="1429966"/>
                </a:cubicBezTo>
                <a:cubicBezTo>
                  <a:pt x="1305737" y="1435945"/>
                  <a:pt x="1319834" y="1436021"/>
                  <a:pt x="1332689" y="1439694"/>
                </a:cubicBezTo>
                <a:cubicBezTo>
                  <a:pt x="1421126" y="1464963"/>
                  <a:pt x="1280282" y="1443595"/>
                  <a:pt x="1498060" y="1459149"/>
                </a:cubicBezTo>
                <a:cubicBezTo>
                  <a:pt x="1507788" y="1462392"/>
                  <a:pt x="1518072" y="1464291"/>
                  <a:pt x="1527243" y="1468877"/>
                </a:cubicBezTo>
                <a:cubicBezTo>
                  <a:pt x="1576810" y="1493661"/>
                  <a:pt x="1539510" y="1495242"/>
                  <a:pt x="1614792" y="1507788"/>
                </a:cubicBezTo>
                <a:cubicBezTo>
                  <a:pt x="1660668" y="1515433"/>
                  <a:pt x="1671428" y="1515632"/>
                  <a:pt x="1712068" y="1527243"/>
                </a:cubicBezTo>
                <a:cubicBezTo>
                  <a:pt x="1721927" y="1530060"/>
                  <a:pt x="1731241" y="1534746"/>
                  <a:pt x="1741251" y="1536970"/>
                </a:cubicBezTo>
                <a:cubicBezTo>
                  <a:pt x="1760505" y="1541249"/>
                  <a:pt x="1780363" y="1542419"/>
                  <a:pt x="1799617" y="1546698"/>
                </a:cubicBezTo>
                <a:cubicBezTo>
                  <a:pt x="1856829" y="1559412"/>
                  <a:pt x="1798844" y="1555558"/>
                  <a:pt x="1867711" y="1566153"/>
                </a:cubicBezTo>
                <a:cubicBezTo>
                  <a:pt x="1925303" y="1575013"/>
                  <a:pt x="2029619" y="1581601"/>
                  <a:pt x="2081719" y="1585609"/>
                </a:cubicBezTo>
                <a:cubicBezTo>
                  <a:pt x="2142309" y="1600755"/>
                  <a:pt x="2142320" y="1605297"/>
                  <a:pt x="2227634" y="1585609"/>
                </a:cubicBezTo>
                <a:cubicBezTo>
                  <a:pt x="2236571" y="1583547"/>
                  <a:pt x="2240604" y="1572638"/>
                  <a:pt x="2247089" y="1566153"/>
                </a:cubicBezTo>
                <a:lnTo>
                  <a:pt x="2266545" y="1507788"/>
                </a:lnTo>
                <a:cubicBezTo>
                  <a:pt x="2269788" y="1498060"/>
                  <a:pt x="2273785" y="1488553"/>
                  <a:pt x="2276272" y="1478605"/>
                </a:cubicBezTo>
                <a:cubicBezTo>
                  <a:pt x="2279515" y="1465635"/>
                  <a:pt x="2278584" y="1450818"/>
                  <a:pt x="2286000" y="1439694"/>
                </a:cubicBezTo>
                <a:cubicBezTo>
                  <a:pt x="2292485" y="1429966"/>
                  <a:pt x="2305032" y="1426039"/>
                  <a:pt x="2315183" y="1420239"/>
                </a:cubicBezTo>
                <a:cubicBezTo>
                  <a:pt x="2413017" y="1364334"/>
                  <a:pt x="2276206" y="1459191"/>
                  <a:pt x="2451370" y="1342417"/>
                </a:cubicBezTo>
                <a:cubicBezTo>
                  <a:pt x="2546221" y="1279184"/>
                  <a:pt x="2398842" y="1378215"/>
                  <a:pt x="2519464" y="1293779"/>
                </a:cubicBezTo>
                <a:cubicBezTo>
                  <a:pt x="2538620" y="1280370"/>
                  <a:pt x="2559867" y="1269837"/>
                  <a:pt x="2577830" y="1254868"/>
                </a:cubicBezTo>
                <a:cubicBezTo>
                  <a:pt x="2598967" y="1237254"/>
                  <a:pt x="2615745" y="1214908"/>
                  <a:pt x="2636196" y="1196502"/>
                </a:cubicBezTo>
                <a:cubicBezTo>
                  <a:pt x="2648247" y="1185656"/>
                  <a:pt x="2662136" y="1177047"/>
                  <a:pt x="2675106" y="1167319"/>
                </a:cubicBezTo>
                <a:cubicBezTo>
                  <a:pt x="2704862" y="1078054"/>
                  <a:pt x="2655121" y="1217017"/>
                  <a:pt x="2714017" y="1099226"/>
                </a:cubicBezTo>
                <a:cubicBezTo>
                  <a:pt x="2758727" y="1009805"/>
                  <a:pt x="2708973" y="1065358"/>
                  <a:pt x="2752928" y="1021405"/>
                </a:cubicBezTo>
                <a:cubicBezTo>
                  <a:pt x="2756170" y="1001950"/>
                  <a:pt x="2756418" y="981751"/>
                  <a:pt x="2762655" y="963039"/>
                </a:cubicBezTo>
                <a:cubicBezTo>
                  <a:pt x="2766352" y="951948"/>
                  <a:pt x="2779035" y="945135"/>
                  <a:pt x="2782111" y="933856"/>
                </a:cubicBezTo>
                <a:cubicBezTo>
                  <a:pt x="2788990" y="908635"/>
                  <a:pt x="2787540" y="881821"/>
                  <a:pt x="2791838" y="856034"/>
                </a:cubicBezTo>
                <a:cubicBezTo>
                  <a:pt x="2795909" y="831608"/>
                  <a:pt x="2803584" y="811069"/>
                  <a:pt x="2811294" y="787941"/>
                </a:cubicBezTo>
                <a:cubicBezTo>
                  <a:pt x="2804809" y="736060"/>
                  <a:pt x="2808372" y="681900"/>
                  <a:pt x="2791838" y="632298"/>
                </a:cubicBezTo>
                <a:cubicBezTo>
                  <a:pt x="2784587" y="610546"/>
                  <a:pt x="2760392" y="598830"/>
                  <a:pt x="2743200" y="583660"/>
                </a:cubicBezTo>
                <a:cubicBezTo>
                  <a:pt x="2705220" y="550149"/>
                  <a:pt x="2669900" y="512442"/>
                  <a:pt x="2626468" y="486383"/>
                </a:cubicBezTo>
                <a:cubicBezTo>
                  <a:pt x="2577830" y="457200"/>
                  <a:pt x="2531689" y="423379"/>
                  <a:pt x="2480553" y="398834"/>
                </a:cubicBezTo>
                <a:cubicBezTo>
                  <a:pt x="2450034" y="384185"/>
                  <a:pt x="2415230" y="380834"/>
                  <a:pt x="2383277" y="369651"/>
                </a:cubicBezTo>
                <a:cubicBezTo>
                  <a:pt x="2350314" y="358114"/>
                  <a:pt x="2317913" y="344925"/>
                  <a:pt x="2286000" y="330741"/>
                </a:cubicBezTo>
                <a:cubicBezTo>
                  <a:pt x="2155191" y="272604"/>
                  <a:pt x="2263118" y="305565"/>
                  <a:pt x="2130358" y="272375"/>
                </a:cubicBezTo>
                <a:cubicBezTo>
                  <a:pt x="2032157" y="213455"/>
                  <a:pt x="2134340" y="269981"/>
                  <a:pt x="2023353" y="223736"/>
                </a:cubicBezTo>
                <a:cubicBezTo>
                  <a:pt x="2003275" y="215370"/>
                  <a:pt x="1985777" y="200950"/>
                  <a:pt x="1964987" y="194553"/>
                </a:cubicBezTo>
                <a:cubicBezTo>
                  <a:pt x="1943073" y="187810"/>
                  <a:pt x="1919592" y="188068"/>
                  <a:pt x="1896894" y="184826"/>
                </a:cubicBezTo>
                <a:cubicBezTo>
                  <a:pt x="1874196" y="175098"/>
                  <a:pt x="1852907" y="161000"/>
                  <a:pt x="1828800" y="155643"/>
                </a:cubicBezTo>
                <a:cubicBezTo>
                  <a:pt x="1793838" y="147874"/>
                  <a:pt x="1757335" y="150357"/>
                  <a:pt x="1721796" y="145915"/>
                </a:cubicBezTo>
                <a:cubicBezTo>
                  <a:pt x="1705390" y="143864"/>
                  <a:pt x="1689425" y="139146"/>
                  <a:pt x="1673158" y="136188"/>
                </a:cubicBezTo>
                <a:cubicBezTo>
                  <a:pt x="1653752" y="132660"/>
                  <a:pt x="1634078" y="130593"/>
                  <a:pt x="1614792" y="126460"/>
                </a:cubicBezTo>
                <a:cubicBezTo>
                  <a:pt x="1588647" y="120857"/>
                  <a:pt x="1562719" y="114215"/>
                  <a:pt x="1536970" y="107005"/>
                </a:cubicBezTo>
                <a:cubicBezTo>
                  <a:pt x="1481640" y="91513"/>
                  <a:pt x="1428481" y="66491"/>
                  <a:pt x="1371600" y="58366"/>
                </a:cubicBezTo>
                <a:cubicBezTo>
                  <a:pt x="1348902" y="55124"/>
                  <a:pt x="1326122" y="52408"/>
                  <a:pt x="1303506" y="48639"/>
                </a:cubicBezTo>
                <a:cubicBezTo>
                  <a:pt x="1287197" y="45921"/>
                  <a:pt x="1271236" y="41249"/>
                  <a:pt x="1254868" y="38911"/>
                </a:cubicBezTo>
                <a:cubicBezTo>
                  <a:pt x="1225801" y="34758"/>
                  <a:pt x="1196502" y="32426"/>
                  <a:pt x="1167319" y="29183"/>
                </a:cubicBezTo>
                <a:cubicBezTo>
                  <a:pt x="1151106" y="22698"/>
                  <a:pt x="1135406" y="14746"/>
                  <a:pt x="1118681" y="9728"/>
                </a:cubicBezTo>
                <a:cubicBezTo>
                  <a:pt x="1102845" y="4977"/>
                  <a:pt x="1086577" y="0"/>
                  <a:pt x="1070043" y="0"/>
                </a:cubicBezTo>
                <a:cubicBezTo>
                  <a:pt x="859252" y="0"/>
                  <a:pt x="648511" y="6485"/>
                  <a:pt x="437745" y="9728"/>
                </a:cubicBezTo>
                <a:cubicBezTo>
                  <a:pt x="320174" y="68512"/>
                  <a:pt x="465887" y="-6354"/>
                  <a:pt x="369651" y="48639"/>
                </a:cubicBezTo>
                <a:cubicBezTo>
                  <a:pt x="357061" y="55834"/>
                  <a:pt x="342807" y="60050"/>
                  <a:pt x="330741" y="68094"/>
                </a:cubicBezTo>
                <a:cubicBezTo>
                  <a:pt x="323110" y="73181"/>
                  <a:pt x="318622" y="82046"/>
                  <a:pt x="311285" y="87549"/>
                </a:cubicBezTo>
                <a:cubicBezTo>
                  <a:pt x="292579" y="101578"/>
                  <a:pt x="272374" y="113490"/>
                  <a:pt x="252919" y="126460"/>
                </a:cubicBezTo>
                <a:cubicBezTo>
                  <a:pt x="243191" y="132945"/>
                  <a:pt x="232003" y="137648"/>
                  <a:pt x="223736" y="145915"/>
                </a:cubicBezTo>
                <a:cubicBezTo>
                  <a:pt x="214008" y="155643"/>
                  <a:pt x="203506" y="164653"/>
                  <a:pt x="194553" y="175098"/>
                </a:cubicBezTo>
                <a:cubicBezTo>
                  <a:pt x="172945" y="200307"/>
                  <a:pt x="143205" y="247258"/>
                  <a:pt x="126460" y="272375"/>
                </a:cubicBezTo>
                <a:lnTo>
                  <a:pt x="107004" y="301558"/>
                </a:lnTo>
                <a:lnTo>
                  <a:pt x="87549" y="359924"/>
                </a:lnTo>
                <a:cubicBezTo>
                  <a:pt x="84306" y="369652"/>
                  <a:pt x="83509" y="380575"/>
                  <a:pt x="77821" y="389107"/>
                </a:cubicBezTo>
                <a:lnTo>
                  <a:pt x="58366" y="418290"/>
                </a:lnTo>
                <a:cubicBezTo>
                  <a:pt x="55123" y="431260"/>
                  <a:pt x="53904" y="444912"/>
                  <a:pt x="48638" y="457200"/>
                </a:cubicBezTo>
                <a:cubicBezTo>
                  <a:pt x="44033" y="467946"/>
                  <a:pt x="31476" y="474919"/>
                  <a:pt x="29183" y="486383"/>
                </a:cubicBezTo>
                <a:cubicBezTo>
                  <a:pt x="21526" y="524670"/>
                  <a:pt x="24298" y="564371"/>
                  <a:pt x="19455" y="603115"/>
                </a:cubicBezTo>
                <a:cubicBezTo>
                  <a:pt x="17011" y="622664"/>
                  <a:pt x="6463" y="651822"/>
                  <a:pt x="0" y="671209"/>
                </a:cubicBezTo>
                <a:cubicBezTo>
                  <a:pt x="3243" y="742545"/>
                  <a:pt x="1543" y="814278"/>
                  <a:pt x="9728" y="885217"/>
                </a:cubicBezTo>
                <a:cubicBezTo>
                  <a:pt x="11390" y="899623"/>
                  <a:pt x="21989" y="911537"/>
                  <a:pt x="29183" y="924128"/>
                </a:cubicBezTo>
                <a:cubicBezTo>
                  <a:pt x="89322" y="1029374"/>
                  <a:pt x="-7497" y="849650"/>
                  <a:pt x="87549" y="992222"/>
                </a:cubicBezTo>
                <a:cubicBezTo>
                  <a:pt x="94034" y="1001950"/>
                  <a:pt x="99701" y="1012276"/>
                  <a:pt x="107004" y="1021405"/>
                </a:cubicBezTo>
                <a:cubicBezTo>
                  <a:pt x="122844" y="1041205"/>
                  <a:pt x="133977" y="1045871"/>
                  <a:pt x="155643" y="1060315"/>
                </a:cubicBezTo>
                <a:cubicBezTo>
                  <a:pt x="162128" y="1070043"/>
                  <a:pt x="131324" y="1055451"/>
                  <a:pt x="175098" y="1089498"/>
                </a:cubicBezTo>
                <a:cubicBezTo>
                  <a:pt x="218872" y="1123545"/>
                  <a:pt x="284834" y="1251251"/>
                  <a:pt x="418289" y="1264596"/>
                </a:cubicBezTo>
                <a:cubicBezTo>
                  <a:pt x="501923" y="1320351"/>
                  <a:pt x="457200" y="1173805"/>
                  <a:pt x="486383" y="1177047"/>
                </a:cubicBezTo>
                <a:cubicBezTo>
                  <a:pt x="515566" y="1180290"/>
                  <a:pt x="582705" y="1279303"/>
                  <a:pt x="593388" y="1284051"/>
                </a:cubicBezTo>
                <a:cubicBezTo>
                  <a:pt x="612128" y="1292380"/>
                  <a:pt x="567447" y="1224064"/>
                  <a:pt x="573932" y="1215958"/>
                </a:cubicBezTo>
                <a:cubicBezTo>
                  <a:pt x="580417" y="1207852"/>
                  <a:pt x="612843" y="1228928"/>
                  <a:pt x="632298" y="1235413"/>
                </a:cubicBezTo>
                <a:cubicBezTo>
                  <a:pt x="642026" y="1238656"/>
                  <a:pt x="651367" y="1243455"/>
                  <a:pt x="661481" y="1245141"/>
                </a:cubicBezTo>
                <a:cubicBezTo>
                  <a:pt x="680936" y="1248383"/>
                  <a:pt x="700506" y="1251000"/>
                  <a:pt x="719847" y="1254868"/>
                </a:cubicBezTo>
                <a:cubicBezTo>
                  <a:pt x="770534" y="1265005"/>
                  <a:pt x="744673" y="1261962"/>
                  <a:pt x="787941" y="1274324"/>
                </a:cubicBezTo>
                <a:cubicBezTo>
                  <a:pt x="800796" y="1277997"/>
                  <a:pt x="814046" y="1280209"/>
                  <a:pt x="826851" y="1284051"/>
                </a:cubicBezTo>
                <a:cubicBezTo>
                  <a:pt x="846494" y="1289944"/>
                  <a:pt x="865762" y="1297022"/>
                  <a:pt x="885217" y="1303507"/>
                </a:cubicBezTo>
                <a:lnTo>
                  <a:pt x="914400" y="1313234"/>
                </a:lnTo>
                <a:cubicBezTo>
                  <a:pt x="924128" y="1316477"/>
                  <a:pt x="933635" y="1320475"/>
                  <a:pt x="943583" y="1322962"/>
                </a:cubicBezTo>
                <a:lnTo>
                  <a:pt x="1021404" y="1342417"/>
                </a:lnTo>
                <a:cubicBezTo>
                  <a:pt x="1034374" y="1345660"/>
                  <a:pt x="1047632" y="1347917"/>
                  <a:pt x="1060315" y="1352145"/>
                </a:cubicBezTo>
                <a:cubicBezTo>
                  <a:pt x="1092574" y="1362898"/>
                  <a:pt x="1055452" y="1350524"/>
                  <a:pt x="1070043" y="1352145"/>
                </a:cubicBezTo>
                <a:close/>
              </a:path>
            </a:pathLst>
          </a:custGeom>
          <a:gradFill flip="none" rotWithShape="1">
            <a:gsLst>
              <a:gs pos="82000">
                <a:srgbClr val="ABCEEE"/>
              </a:gs>
              <a:gs pos="10000">
                <a:srgbClr val="E3EFFB"/>
              </a:gs>
              <a:gs pos="47000">
                <a:srgbClr val="D4E7F8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 6"/>
          <p:cNvSpPr/>
          <p:nvPr/>
        </p:nvSpPr>
        <p:spPr>
          <a:xfrm>
            <a:off x="-6350" y="2605659"/>
            <a:ext cx="3438562" cy="1385316"/>
          </a:xfrm>
          <a:custGeom>
            <a:avLst/>
            <a:gdLst>
              <a:gd name="connsiteX0" fmla="*/ 9525 w 3438562"/>
              <a:gd name="connsiteY0" fmla="*/ 470916 h 1385316"/>
              <a:gd name="connsiteX1" fmla="*/ 0 w 3438562"/>
              <a:gd name="connsiteY1" fmla="*/ 1080516 h 1385316"/>
              <a:gd name="connsiteX2" fmla="*/ 9525 w 3438562"/>
              <a:gd name="connsiteY2" fmla="*/ 1261491 h 1385316"/>
              <a:gd name="connsiteX3" fmla="*/ 28575 w 3438562"/>
              <a:gd name="connsiteY3" fmla="*/ 1299591 h 1385316"/>
              <a:gd name="connsiteX4" fmla="*/ 38100 w 3438562"/>
              <a:gd name="connsiteY4" fmla="*/ 1328166 h 1385316"/>
              <a:gd name="connsiteX5" fmla="*/ 66675 w 3438562"/>
              <a:gd name="connsiteY5" fmla="*/ 1337691 h 1385316"/>
              <a:gd name="connsiteX6" fmla="*/ 381000 w 3438562"/>
              <a:gd name="connsiteY6" fmla="*/ 1347216 h 1385316"/>
              <a:gd name="connsiteX7" fmla="*/ 485775 w 3438562"/>
              <a:gd name="connsiteY7" fmla="*/ 1356741 h 1385316"/>
              <a:gd name="connsiteX8" fmla="*/ 619125 w 3438562"/>
              <a:gd name="connsiteY8" fmla="*/ 1385316 h 1385316"/>
              <a:gd name="connsiteX9" fmla="*/ 1019175 w 3438562"/>
              <a:gd name="connsiteY9" fmla="*/ 1375791 h 1385316"/>
              <a:gd name="connsiteX10" fmla="*/ 1266825 w 3438562"/>
              <a:gd name="connsiteY10" fmla="*/ 1356741 h 1385316"/>
              <a:gd name="connsiteX11" fmla="*/ 1666875 w 3438562"/>
              <a:gd name="connsiteY11" fmla="*/ 1337691 h 1385316"/>
              <a:gd name="connsiteX12" fmla="*/ 1762125 w 3438562"/>
              <a:gd name="connsiteY12" fmla="*/ 1328166 h 1385316"/>
              <a:gd name="connsiteX13" fmla="*/ 1876425 w 3438562"/>
              <a:gd name="connsiteY13" fmla="*/ 1290066 h 1385316"/>
              <a:gd name="connsiteX14" fmla="*/ 2047875 w 3438562"/>
              <a:gd name="connsiteY14" fmla="*/ 1251966 h 1385316"/>
              <a:gd name="connsiteX15" fmla="*/ 2200275 w 3438562"/>
              <a:gd name="connsiteY15" fmla="*/ 1204341 h 1385316"/>
              <a:gd name="connsiteX16" fmla="*/ 2276475 w 3438562"/>
              <a:gd name="connsiteY16" fmla="*/ 1166241 h 1385316"/>
              <a:gd name="connsiteX17" fmla="*/ 2314575 w 3438562"/>
              <a:gd name="connsiteY17" fmla="*/ 1137666 h 1385316"/>
              <a:gd name="connsiteX18" fmla="*/ 2390775 w 3438562"/>
              <a:gd name="connsiteY18" fmla="*/ 1099566 h 1385316"/>
              <a:gd name="connsiteX19" fmla="*/ 2438400 w 3438562"/>
              <a:gd name="connsiteY19" fmla="*/ 1070991 h 1385316"/>
              <a:gd name="connsiteX20" fmla="*/ 2466975 w 3438562"/>
              <a:gd name="connsiteY20" fmla="*/ 1051941 h 1385316"/>
              <a:gd name="connsiteX21" fmla="*/ 2505075 w 3438562"/>
              <a:gd name="connsiteY21" fmla="*/ 1032891 h 1385316"/>
              <a:gd name="connsiteX22" fmla="*/ 2571750 w 3438562"/>
              <a:gd name="connsiteY22" fmla="*/ 994791 h 1385316"/>
              <a:gd name="connsiteX23" fmla="*/ 2638425 w 3438562"/>
              <a:gd name="connsiteY23" fmla="*/ 956691 h 1385316"/>
              <a:gd name="connsiteX24" fmla="*/ 2676525 w 3438562"/>
              <a:gd name="connsiteY24" fmla="*/ 928116 h 1385316"/>
              <a:gd name="connsiteX25" fmla="*/ 2733675 w 3438562"/>
              <a:gd name="connsiteY25" fmla="*/ 909066 h 1385316"/>
              <a:gd name="connsiteX26" fmla="*/ 2781300 w 3438562"/>
              <a:gd name="connsiteY26" fmla="*/ 890016 h 1385316"/>
              <a:gd name="connsiteX27" fmla="*/ 2809875 w 3438562"/>
              <a:gd name="connsiteY27" fmla="*/ 880491 h 1385316"/>
              <a:gd name="connsiteX28" fmla="*/ 2838450 w 3438562"/>
              <a:gd name="connsiteY28" fmla="*/ 861441 h 1385316"/>
              <a:gd name="connsiteX29" fmla="*/ 2924175 w 3438562"/>
              <a:gd name="connsiteY29" fmla="*/ 842391 h 1385316"/>
              <a:gd name="connsiteX30" fmla="*/ 2971800 w 3438562"/>
              <a:gd name="connsiteY30" fmla="*/ 823341 h 1385316"/>
              <a:gd name="connsiteX31" fmla="*/ 3000375 w 3438562"/>
              <a:gd name="connsiteY31" fmla="*/ 813816 h 1385316"/>
              <a:gd name="connsiteX32" fmla="*/ 3048000 w 3438562"/>
              <a:gd name="connsiteY32" fmla="*/ 785241 h 1385316"/>
              <a:gd name="connsiteX33" fmla="*/ 3076575 w 3438562"/>
              <a:gd name="connsiteY33" fmla="*/ 775716 h 1385316"/>
              <a:gd name="connsiteX34" fmla="*/ 3124200 w 3438562"/>
              <a:gd name="connsiteY34" fmla="*/ 756666 h 1385316"/>
              <a:gd name="connsiteX35" fmla="*/ 3152775 w 3438562"/>
              <a:gd name="connsiteY35" fmla="*/ 737616 h 1385316"/>
              <a:gd name="connsiteX36" fmla="*/ 3181350 w 3438562"/>
              <a:gd name="connsiteY36" fmla="*/ 728091 h 1385316"/>
              <a:gd name="connsiteX37" fmla="*/ 3209925 w 3438562"/>
              <a:gd name="connsiteY37" fmla="*/ 709041 h 1385316"/>
              <a:gd name="connsiteX38" fmla="*/ 3238500 w 3438562"/>
              <a:gd name="connsiteY38" fmla="*/ 699516 h 1385316"/>
              <a:gd name="connsiteX39" fmla="*/ 3295650 w 3438562"/>
              <a:gd name="connsiteY39" fmla="*/ 661416 h 1385316"/>
              <a:gd name="connsiteX40" fmla="*/ 3362325 w 3438562"/>
              <a:gd name="connsiteY40" fmla="*/ 575691 h 1385316"/>
              <a:gd name="connsiteX41" fmla="*/ 3390900 w 3438562"/>
              <a:gd name="connsiteY41" fmla="*/ 518541 h 1385316"/>
              <a:gd name="connsiteX42" fmla="*/ 3419475 w 3438562"/>
              <a:gd name="connsiteY42" fmla="*/ 499491 h 1385316"/>
              <a:gd name="connsiteX43" fmla="*/ 3438525 w 3438562"/>
              <a:gd name="connsiteY43" fmla="*/ 432816 h 1385316"/>
              <a:gd name="connsiteX44" fmla="*/ 3419475 w 3438562"/>
              <a:gd name="connsiteY44" fmla="*/ 375666 h 1385316"/>
              <a:gd name="connsiteX45" fmla="*/ 3390900 w 3438562"/>
              <a:gd name="connsiteY45" fmla="*/ 366141 h 1385316"/>
              <a:gd name="connsiteX46" fmla="*/ 3267075 w 3438562"/>
              <a:gd name="connsiteY46" fmla="*/ 347091 h 1385316"/>
              <a:gd name="connsiteX47" fmla="*/ 3238500 w 3438562"/>
              <a:gd name="connsiteY47" fmla="*/ 337566 h 1385316"/>
              <a:gd name="connsiteX48" fmla="*/ 3209925 w 3438562"/>
              <a:gd name="connsiteY48" fmla="*/ 318516 h 1385316"/>
              <a:gd name="connsiteX49" fmla="*/ 3152775 w 3438562"/>
              <a:gd name="connsiteY49" fmla="*/ 299466 h 1385316"/>
              <a:gd name="connsiteX50" fmla="*/ 3095625 w 3438562"/>
              <a:gd name="connsiteY50" fmla="*/ 280416 h 1385316"/>
              <a:gd name="connsiteX51" fmla="*/ 3067050 w 3438562"/>
              <a:gd name="connsiteY51" fmla="*/ 270891 h 1385316"/>
              <a:gd name="connsiteX52" fmla="*/ 3028950 w 3438562"/>
              <a:gd name="connsiteY52" fmla="*/ 261366 h 1385316"/>
              <a:gd name="connsiteX53" fmla="*/ 3000375 w 3438562"/>
              <a:gd name="connsiteY53" fmla="*/ 251841 h 1385316"/>
              <a:gd name="connsiteX54" fmla="*/ 2924175 w 3438562"/>
              <a:gd name="connsiteY54" fmla="*/ 232791 h 1385316"/>
              <a:gd name="connsiteX55" fmla="*/ 2867025 w 3438562"/>
              <a:gd name="connsiteY55" fmla="*/ 213741 h 1385316"/>
              <a:gd name="connsiteX56" fmla="*/ 2828925 w 3438562"/>
              <a:gd name="connsiteY56" fmla="*/ 194691 h 1385316"/>
              <a:gd name="connsiteX57" fmla="*/ 2790825 w 3438562"/>
              <a:gd name="connsiteY57" fmla="*/ 185166 h 1385316"/>
              <a:gd name="connsiteX58" fmla="*/ 2733675 w 3438562"/>
              <a:gd name="connsiteY58" fmla="*/ 166116 h 1385316"/>
              <a:gd name="connsiteX59" fmla="*/ 2609850 w 3438562"/>
              <a:gd name="connsiteY59" fmla="*/ 147066 h 1385316"/>
              <a:gd name="connsiteX60" fmla="*/ 2476500 w 3438562"/>
              <a:gd name="connsiteY60" fmla="*/ 128016 h 1385316"/>
              <a:gd name="connsiteX61" fmla="*/ 2400300 w 3438562"/>
              <a:gd name="connsiteY61" fmla="*/ 108966 h 1385316"/>
              <a:gd name="connsiteX62" fmla="*/ 2286000 w 3438562"/>
              <a:gd name="connsiteY62" fmla="*/ 99441 h 1385316"/>
              <a:gd name="connsiteX63" fmla="*/ 2095500 w 3438562"/>
              <a:gd name="connsiteY63" fmla="*/ 70866 h 1385316"/>
              <a:gd name="connsiteX64" fmla="*/ 1905000 w 3438562"/>
              <a:gd name="connsiteY64" fmla="*/ 51816 h 1385316"/>
              <a:gd name="connsiteX65" fmla="*/ 1771650 w 3438562"/>
              <a:gd name="connsiteY65" fmla="*/ 32766 h 1385316"/>
              <a:gd name="connsiteX66" fmla="*/ 1200150 w 3438562"/>
              <a:gd name="connsiteY66" fmla="*/ 42291 h 1385316"/>
              <a:gd name="connsiteX67" fmla="*/ 1066800 w 3438562"/>
              <a:gd name="connsiteY67" fmla="*/ 61341 h 1385316"/>
              <a:gd name="connsiteX68" fmla="*/ 1038225 w 3438562"/>
              <a:gd name="connsiteY68" fmla="*/ 70866 h 1385316"/>
              <a:gd name="connsiteX69" fmla="*/ 923925 w 3438562"/>
              <a:gd name="connsiteY69" fmla="*/ 89916 h 1385316"/>
              <a:gd name="connsiteX70" fmla="*/ 838200 w 3438562"/>
              <a:gd name="connsiteY70" fmla="*/ 108966 h 1385316"/>
              <a:gd name="connsiteX71" fmla="*/ 809625 w 3438562"/>
              <a:gd name="connsiteY71" fmla="*/ 118491 h 1385316"/>
              <a:gd name="connsiteX72" fmla="*/ 762000 w 3438562"/>
              <a:gd name="connsiteY72" fmla="*/ 137541 h 1385316"/>
              <a:gd name="connsiteX73" fmla="*/ 638175 w 3438562"/>
              <a:gd name="connsiteY73" fmla="*/ 166116 h 1385316"/>
              <a:gd name="connsiteX74" fmla="*/ 609600 w 3438562"/>
              <a:gd name="connsiteY74" fmla="*/ 175641 h 1385316"/>
              <a:gd name="connsiteX75" fmla="*/ 581025 w 3438562"/>
              <a:gd name="connsiteY75" fmla="*/ 194691 h 1385316"/>
              <a:gd name="connsiteX76" fmla="*/ 542925 w 3438562"/>
              <a:gd name="connsiteY76" fmla="*/ 204216 h 1385316"/>
              <a:gd name="connsiteX77" fmla="*/ 514350 w 3438562"/>
              <a:gd name="connsiteY77" fmla="*/ 213741 h 1385316"/>
              <a:gd name="connsiteX78" fmla="*/ 447675 w 3438562"/>
              <a:gd name="connsiteY78" fmla="*/ 232791 h 1385316"/>
              <a:gd name="connsiteX79" fmla="*/ 419100 w 3438562"/>
              <a:gd name="connsiteY79" fmla="*/ 251841 h 1385316"/>
              <a:gd name="connsiteX80" fmla="*/ 371475 w 3438562"/>
              <a:gd name="connsiteY80" fmla="*/ 261366 h 1385316"/>
              <a:gd name="connsiteX81" fmla="*/ 285750 w 3438562"/>
              <a:gd name="connsiteY81" fmla="*/ 289941 h 1385316"/>
              <a:gd name="connsiteX82" fmla="*/ 219075 w 3438562"/>
              <a:gd name="connsiteY82" fmla="*/ 328041 h 1385316"/>
              <a:gd name="connsiteX83" fmla="*/ 190500 w 3438562"/>
              <a:gd name="connsiteY83" fmla="*/ 347091 h 1385316"/>
              <a:gd name="connsiteX84" fmla="*/ 133350 w 3438562"/>
              <a:gd name="connsiteY84" fmla="*/ 356616 h 1385316"/>
              <a:gd name="connsiteX85" fmla="*/ 47625 w 3438562"/>
              <a:gd name="connsiteY85" fmla="*/ 413766 h 1385316"/>
              <a:gd name="connsiteX86" fmla="*/ 19050 w 3438562"/>
              <a:gd name="connsiteY86" fmla="*/ 432816 h 1385316"/>
              <a:gd name="connsiteX87" fmla="*/ 9525 w 3438562"/>
              <a:gd name="connsiteY87" fmla="*/ 470916 h 1385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3438562" h="1385316">
                <a:moveTo>
                  <a:pt x="9525" y="470916"/>
                </a:moveTo>
                <a:cubicBezTo>
                  <a:pt x="6350" y="674116"/>
                  <a:pt x="0" y="877291"/>
                  <a:pt x="0" y="1080516"/>
                </a:cubicBezTo>
                <a:cubicBezTo>
                  <a:pt x="0" y="1140924"/>
                  <a:pt x="1712" y="1201590"/>
                  <a:pt x="9525" y="1261491"/>
                </a:cubicBezTo>
                <a:cubicBezTo>
                  <a:pt x="11361" y="1275571"/>
                  <a:pt x="22982" y="1286540"/>
                  <a:pt x="28575" y="1299591"/>
                </a:cubicBezTo>
                <a:cubicBezTo>
                  <a:pt x="32530" y="1308819"/>
                  <a:pt x="31000" y="1321066"/>
                  <a:pt x="38100" y="1328166"/>
                </a:cubicBezTo>
                <a:cubicBezTo>
                  <a:pt x="45200" y="1335266"/>
                  <a:pt x="56650" y="1337134"/>
                  <a:pt x="66675" y="1337691"/>
                </a:cubicBezTo>
                <a:cubicBezTo>
                  <a:pt x="171337" y="1343506"/>
                  <a:pt x="276225" y="1344041"/>
                  <a:pt x="381000" y="1347216"/>
                </a:cubicBezTo>
                <a:cubicBezTo>
                  <a:pt x="415925" y="1350391"/>
                  <a:pt x="451146" y="1351200"/>
                  <a:pt x="485775" y="1356741"/>
                </a:cubicBezTo>
                <a:cubicBezTo>
                  <a:pt x="530663" y="1363923"/>
                  <a:pt x="619125" y="1385316"/>
                  <a:pt x="619125" y="1385316"/>
                </a:cubicBezTo>
                <a:lnTo>
                  <a:pt x="1019175" y="1375791"/>
                </a:lnTo>
                <a:cubicBezTo>
                  <a:pt x="1062046" y="1374260"/>
                  <a:pt x="1218457" y="1360772"/>
                  <a:pt x="1266825" y="1356741"/>
                </a:cubicBezTo>
                <a:cubicBezTo>
                  <a:pt x="1414514" y="1307511"/>
                  <a:pt x="1265571" y="1354071"/>
                  <a:pt x="1666875" y="1337691"/>
                </a:cubicBezTo>
                <a:cubicBezTo>
                  <a:pt x="1698757" y="1336390"/>
                  <a:pt x="1730375" y="1331341"/>
                  <a:pt x="1762125" y="1328166"/>
                </a:cubicBezTo>
                <a:cubicBezTo>
                  <a:pt x="1834099" y="1292179"/>
                  <a:pt x="1767170" y="1322200"/>
                  <a:pt x="1876425" y="1290066"/>
                </a:cubicBezTo>
                <a:cubicBezTo>
                  <a:pt x="2013640" y="1249709"/>
                  <a:pt x="1909100" y="1267385"/>
                  <a:pt x="2047875" y="1251966"/>
                </a:cubicBezTo>
                <a:cubicBezTo>
                  <a:pt x="2174594" y="1209726"/>
                  <a:pt x="2123213" y="1223606"/>
                  <a:pt x="2200275" y="1204341"/>
                </a:cubicBezTo>
                <a:cubicBezTo>
                  <a:pt x="2313727" y="1119252"/>
                  <a:pt x="2169473" y="1219742"/>
                  <a:pt x="2276475" y="1166241"/>
                </a:cubicBezTo>
                <a:cubicBezTo>
                  <a:pt x="2290674" y="1159141"/>
                  <a:pt x="2300863" y="1145665"/>
                  <a:pt x="2314575" y="1137666"/>
                </a:cubicBezTo>
                <a:cubicBezTo>
                  <a:pt x="2339105" y="1123357"/>
                  <a:pt x="2366424" y="1114177"/>
                  <a:pt x="2390775" y="1099566"/>
                </a:cubicBezTo>
                <a:cubicBezTo>
                  <a:pt x="2406650" y="1090041"/>
                  <a:pt x="2422701" y="1080803"/>
                  <a:pt x="2438400" y="1070991"/>
                </a:cubicBezTo>
                <a:cubicBezTo>
                  <a:pt x="2448108" y="1064924"/>
                  <a:pt x="2457036" y="1057621"/>
                  <a:pt x="2466975" y="1051941"/>
                </a:cubicBezTo>
                <a:cubicBezTo>
                  <a:pt x="2479303" y="1044896"/>
                  <a:pt x="2493034" y="1040416"/>
                  <a:pt x="2505075" y="1032891"/>
                </a:cubicBezTo>
                <a:cubicBezTo>
                  <a:pt x="2570978" y="991702"/>
                  <a:pt x="2515610" y="1013504"/>
                  <a:pt x="2571750" y="994791"/>
                </a:cubicBezTo>
                <a:cubicBezTo>
                  <a:pt x="2709874" y="891198"/>
                  <a:pt x="2536609" y="1014871"/>
                  <a:pt x="2638425" y="956691"/>
                </a:cubicBezTo>
                <a:cubicBezTo>
                  <a:pt x="2652208" y="948815"/>
                  <a:pt x="2662326" y="935216"/>
                  <a:pt x="2676525" y="928116"/>
                </a:cubicBezTo>
                <a:cubicBezTo>
                  <a:pt x="2694486" y="919136"/>
                  <a:pt x="2715031" y="916524"/>
                  <a:pt x="2733675" y="909066"/>
                </a:cubicBezTo>
                <a:cubicBezTo>
                  <a:pt x="2749550" y="902716"/>
                  <a:pt x="2765291" y="896019"/>
                  <a:pt x="2781300" y="890016"/>
                </a:cubicBezTo>
                <a:cubicBezTo>
                  <a:pt x="2790701" y="886491"/>
                  <a:pt x="2800895" y="884981"/>
                  <a:pt x="2809875" y="880491"/>
                </a:cubicBezTo>
                <a:cubicBezTo>
                  <a:pt x="2820114" y="875371"/>
                  <a:pt x="2827928" y="865950"/>
                  <a:pt x="2838450" y="861441"/>
                </a:cubicBezTo>
                <a:cubicBezTo>
                  <a:pt x="2855551" y="854112"/>
                  <a:pt x="2909106" y="846912"/>
                  <a:pt x="2924175" y="842391"/>
                </a:cubicBezTo>
                <a:cubicBezTo>
                  <a:pt x="2940552" y="837478"/>
                  <a:pt x="2955791" y="829344"/>
                  <a:pt x="2971800" y="823341"/>
                </a:cubicBezTo>
                <a:cubicBezTo>
                  <a:pt x="2981201" y="819816"/>
                  <a:pt x="2991395" y="818306"/>
                  <a:pt x="3000375" y="813816"/>
                </a:cubicBezTo>
                <a:cubicBezTo>
                  <a:pt x="3016934" y="805537"/>
                  <a:pt x="3031441" y="793520"/>
                  <a:pt x="3048000" y="785241"/>
                </a:cubicBezTo>
                <a:cubicBezTo>
                  <a:pt x="3056980" y="780751"/>
                  <a:pt x="3067174" y="779241"/>
                  <a:pt x="3076575" y="775716"/>
                </a:cubicBezTo>
                <a:cubicBezTo>
                  <a:pt x="3092584" y="769713"/>
                  <a:pt x="3108907" y="764312"/>
                  <a:pt x="3124200" y="756666"/>
                </a:cubicBezTo>
                <a:cubicBezTo>
                  <a:pt x="3134439" y="751546"/>
                  <a:pt x="3142536" y="742736"/>
                  <a:pt x="3152775" y="737616"/>
                </a:cubicBezTo>
                <a:cubicBezTo>
                  <a:pt x="3161755" y="733126"/>
                  <a:pt x="3172370" y="732581"/>
                  <a:pt x="3181350" y="728091"/>
                </a:cubicBezTo>
                <a:cubicBezTo>
                  <a:pt x="3191589" y="722971"/>
                  <a:pt x="3199686" y="714161"/>
                  <a:pt x="3209925" y="709041"/>
                </a:cubicBezTo>
                <a:cubicBezTo>
                  <a:pt x="3218905" y="704551"/>
                  <a:pt x="3229723" y="704392"/>
                  <a:pt x="3238500" y="699516"/>
                </a:cubicBezTo>
                <a:cubicBezTo>
                  <a:pt x="3258514" y="688397"/>
                  <a:pt x="3295650" y="661416"/>
                  <a:pt x="3295650" y="661416"/>
                </a:cubicBezTo>
                <a:cubicBezTo>
                  <a:pt x="3341222" y="593058"/>
                  <a:pt x="3317561" y="620455"/>
                  <a:pt x="3362325" y="575691"/>
                </a:cubicBezTo>
                <a:cubicBezTo>
                  <a:pt x="3370072" y="552450"/>
                  <a:pt x="3372436" y="537005"/>
                  <a:pt x="3390900" y="518541"/>
                </a:cubicBezTo>
                <a:cubicBezTo>
                  <a:pt x="3398995" y="510446"/>
                  <a:pt x="3409950" y="505841"/>
                  <a:pt x="3419475" y="499491"/>
                </a:cubicBezTo>
                <a:cubicBezTo>
                  <a:pt x="3423261" y="488133"/>
                  <a:pt x="3439445" y="442016"/>
                  <a:pt x="3438525" y="432816"/>
                </a:cubicBezTo>
                <a:cubicBezTo>
                  <a:pt x="3436527" y="412835"/>
                  <a:pt x="3431147" y="392006"/>
                  <a:pt x="3419475" y="375666"/>
                </a:cubicBezTo>
                <a:cubicBezTo>
                  <a:pt x="3413639" y="367496"/>
                  <a:pt x="3400745" y="368110"/>
                  <a:pt x="3390900" y="366141"/>
                </a:cubicBezTo>
                <a:cubicBezTo>
                  <a:pt x="3314941" y="350949"/>
                  <a:pt x="3337910" y="362832"/>
                  <a:pt x="3267075" y="347091"/>
                </a:cubicBezTo>
                <a:cubicBezTo>
                  <a:pt x="3257274" y="344913"/>
                  <a:pt x="3247480" y="342056"/>
                  <a:pt x="3238500" y="337566"/>
                </a:cubicBezTo>
                <a:cubicBezTo>
                  <a:pt x="3228261" y="332446"/>
                  <a:pt x="3220386" y="323165"/>
                  <a:pt x="3209925" y="318516"/>
                </a:cubicBezTo>
                <a:cubicBezTo>
                  <a:pt x="3191575" y="310361"/>
                  <a:pt x="3171825" y="305816"/>
                  <a:pt x="3152775" y="299466"/>
                </a:cubicBezTo>
                <a:lnTo>
                  <a:pt x="3095625" y="280416"/>
                </a:lnTo>
                <a:cubicBezTo>
                  <a:pt x="3086100" y="277241"/>
                  <a:pt x="3076790" y="273326"/>
                  <a:pt x="3067050" y="270891"/>
                </a:cubicBezTo>
                <a:cubicBezTo>
                  <a:pt x="3054350" y="267716"/>
                  <a:pt x="3041537" y="264962"/>
                  <a:pt x="3028950" y="261366"/>
                </a:cubicBezTo>
                <a:cubicBezTo>
                  <a:pt x="3019296" y="258608"/>
                  <a:pt x="3010061" y="254483"/>
                  <a:pt x="3000375" y="251841"/>
                </a:cubicBezTo>
                <a:cubicBezTo>
                  <a:pt x="2975116" y="244952"/>
                  <a:pt x="2949013" y="241070"/>
                  <a:pt x="2924175" y="232791"/>
                </a:cubicBezTo>
                <a:cubicBezTo>
                  <a:pt x="2905125" y="226441"/>
                  <a:pt x="2884986" y="222721"/>
                  <a:pt x="2867025" y="213741"/>
                </a:cubicBezTo>
                <a:cubicBezTo>
                  <a:pt x="2854325" y="207391"/>
                  <a:pt x="2842220" y="199677"/>
                  <a:pt x="2828925" y="194691"/>
                </a:cubicBezTo>
                <a:cubicBezTo>
                  <a:pt x="2816668" y="190094"/>
                  <a:pt x="2803364" y="188928"/>
                  <a:pt x="2790825" y="185166"/>
                </a:cubicBezTo>
                <a:cubicBezTo>
                  <a:pt x="2771591" y="179396"/>
                  <a:pt x="2753366" y="170054"/>
                  <a:pt x="2733675" y="166116"/>
                </a:cubicBezTo>
                <a:cubicBezTo>
                  <a:pt x="2660949" y="151571"/>
                  <a:pt x="2702114" y="158599"/>
                  <a:pt x="2609850" y="147066"/>
                </a:cubicBezTo>
                <a:cubicBezTo>
                  <a:pt x="2535459" y="122269"/>
                  <a:pt x="2635097" y="153058"/>
                  <a:pt x="2476500" y="128016"/>
                </a:cubicBezTo>
                <a:cubicBezTo>
                  <a:pt x="2450639" y="123933"/>
                  <a:pt x="2426192" y="112850"/>
                  <a:pt x="2400300" y="108966"/>
                </a:cubicBezTo>
                <a:cubicBezTo>
                  <a:pt x="2362491" y="103295"/>
                  <a:pt x="2323937" y="104183"/>
                  <a:pt x="2286000" y="99441"/>
                </a:cubicBezTo>
                <a:cubicBezTo>
                  <a:pt x="2222285" y="91477"/>
                  <a:pt x="2159489" y="76198"/>
                  <a:pt x="2095500" y="70866"/>
                </a:cubicBezTo>
                <a:cubicBezTo>
                  <a:pt x="2025429" y="65027"/>
                  <a:pt x="1972444" y="62192"/>
                  <a:pt x="1905000" y="51816"/>
                </a:cubicBezTo>
                <a:cubicBezTo>
                  <a:pt x="1747300" y="27554"/>
                  <a:pt x="2018882" y="60236"/>
                  <a:pt x="1771650" y="32766"/>
                </a:cubicBezTo>
                <a:cubicBezTo>
                  <a:pt x="1572175" y="-33726"/>
                  <a:pt x="1736984" y="17514"/>
                  <a:pt x="1200150" y="42291"/>
                </a:cubicBezTo>
                <a:cubicBezTo>
                  <a:pt x="1181953" y="43131"/>
                  <a:pt x="1090980" y="55968"/>
                  <a:pt x="1066800" y="61341"/>
                </a:cubicBezTo>
                <a:cubicBezTo>
                  <a:pt x="1056999" y="63519"/>
                  <a:pt x="1048070" y="68897"/>
                  <a:pt x="1038225" y="70866"/>
                </a:cubicBezTo>
                <a:cubicBezTo>
                  <a:pt x="1000350" y="78441"/>
                  <a:pt x="961800" y="82341"/>
                  <a:pt x="923925" y="89916"/>
                </a:cubicBezTo>
                <a:cubicBezTo>
                  <a:pt x="891189" y="96463"/>
                  <a:pt x="869587" y="99998"/>
                  <a:pt x="838200" y="108966"/>
                </a:cubicBezTo>
                <a:cubicBezTo>
                  <a:pt x="828546" y="111724"/>
                  <a:pt x="819026" y="114966"/>
                  <a:pt x="809625" y="118491"/>
                </a:cubicBezTo>
                <a:cubicBezTo>
                  <a:pt x="793616" y="124494"/>
                  <a:pt x="778440" y="132844"/>
                  <a:pt x="762000" y="137541"/>
                </a:cubicBezTo>
                <a:cubicBezTo>
                  <a:pt x="721270" y="149178"/>
                  <a:pt x="678905" y="154479"/>
                  <a:pt x="638175" y="166116"/>
                </a:cubicBezTo>
                <a:cubicBezTo>
                  <a:pt x="628521" y="168874"/>
                  <a:pt x="618580" y="171151"/>
                  <a:pt x="609600" y="175641"/>
                </a:cubicBezTo>
                <a:cubicBezTo>
                  <a:pt x="599361" y="180761"/>
                  <a:pt x="591547" y="190182"/>
                  <a:pt x="581025" y="194691"/>
                </a:cubicBezTo>
                <a:cubicBezTo>
                  <a:pt x="568993" y="199848"/>
                  <a:pt x="555512" y="200620"/>
                  <a:pt x="542925" y="204216"/>
                </a:cubicBezTo>
                <a:cubicBezTo>
                  <a:pt x="533271" y="206974"/>
                  <a:pt x="524004" y="210983"/>
                  <a:pt x="514350" y="213741"/>
                </a:cubicBezTo>
                <a:cubicBezTo>
                  <a:pt x="500108" y="217810"/>
                  <a:pt x="462900" y="225178"/>
                  <a:pt x="447675" y="232791"/>
                </a:cubicBezTo>
                <a:cubicBezTo>
                  <a:pt x="437436" y="237911"/>
                  <a:pt x="429819" y="247821"/>
                  <a:pt x="419100" y="251841"/>
                </a:cubicBezTo>
                <a:cubicBezTo>
                  <a:pt x="403941" y="257525"/>
                  <a:pt x="386982" y="256714"/>
                  <a:pt x="371475" y="261366"/>
                </a:cubicBezTo>
                <a:cubicBezTo>
                  <a:pt x="192136" y="315168"/>
                  <a:pt x="431977" y="253384"/>
                  <a:pt x="285750" y="289941"/>
                </a:cubicBezTo>
                <a:cubicBezTo>
                  <a:pt x="216132" y="336353"/>
                  <a:pt x="303668" y="279702"/>
                  <a:pt x="219075" y="328041"/>
                </a:cubicBezTo>
                <a:cubicBezTo>
                  <a:pt x="209136" y="333721"/>
                  <a:pt x="201360" y="343471"/>
                  <a:pt x="190500" y="347091"/>
                </a:cubicBezTo>
                <a:cubicBezTo>
                  <a:pt x="172178" y="353198"/>
                  <a:pt x="152400" y="353441"/>
                  <a:pt x="133350" y="356616"/>
                </a:cubicBezTo>
                <a:lnTo>
                  <a:pt x="47625" y="413766"/>
                </a:lnTo>
                <a:lnTo>
                  <a:pt x="19050" y="432816"/>
                </a:lnTo>
                <a:lnTo>
                  <a:pt x="9525" y="470916"/>
                </a:lnTo>
                <a:close/>
              </a:path>
            </a:pathLst>
          </a:custGeom>
          <a:gradFill flip="none" rotWithShape="1">
            <a:gsLst>
              <a:gs pos="100000">
                <a:srgbClr val="1187C9"/>
              </a:gs>
              <a:gs pos="0">
                <a:schemeClr val="bg1"/>
              </a:gs>
              <a:gs pos="57000">
                <a:srgbClr val="9CCAE3"/>
              </a:gs>
              <a:gs pos="31000">
                <a:srgbClr val="128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31369"/>
          <a:stretch/>
        </p:blipFill>
        <p:spPr>
          <a:xfrm>
            <a:off x="2298700" y="4216402"/>
            <a:ext cx="4813299" cy="10096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35294"/>
          <a:stretch/>
        </p:blipFill>
        <p:spPr>
          <a:xfrm rot="10800000">
            <a:off x="3314698" y="3228220"/>
            <a:ext cx="4673602" cy="1009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pic>
        <p:nvPicPr>
          <p:cNvPr id="30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712" y="2381642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106" y="2523383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1137" y="2678007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829" y="2453098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2280" y="2611390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667" y="2555481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021" y="2697746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/>
          <p:cNvGrpSpPr/>
          <p:nvPr/>
        </p:nvGrpSpPr>
        <p:grpSpPr>
          <a:xfrm>
            <a:off x="5993036" y="2285543"/>
            <a:ext cx="1641638" cy="948314"/>
            <a:chOff x="4764680" y="2534042"/>
            <a:chExt cx="1641638" cy="948314"/>
          </a:xfrm>
        </p:grpSpPr>
        <p:pic>
          <p:nvPicPr>
            <p:cNvPr id="33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5112" y="2534042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5506" y="2675783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3537" y="283040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229" y="2605498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680" y="2763790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067" y="2707881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0947" y="285014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up 40"/>
          <p:cNvGrpSpPr/>
          <p:nvPr/>
        </p:nvGrpSpPr>
        <p:grpSpPr>
          <a:xfrm>
            <a:off x="7058306" y="2279117"/>
            <a:ext cx="1641638" cy="948314"/>
            <a:chOff x="4764680" y="2534042"/>
            <a:chExt cx="1641638" cy="948314"/>
          </a:xfrm>
        </p:grpSpPr>
        <p:pic>
          <p:nvPicPr>
            <p:cNvPr id="42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5112" y="2534042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5506" y="2675783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3537" y="283040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229" y="2605498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680" y="2763790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067" y="2707881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6" descr="trace tree by Arya wigunavadha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0947" y="2850147"/>
              <a:ext cx="550812" cy="632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/>
          <p:cNvGrpSpPr/>
          <p:nvPr/>
        </p:nvGrpSpPr>
        <p:grpSpPr>
          <a:xfrm rot="261644">
            <a:off x="8125500" y="1537092"/>
            <a:ext cx="1662984" cy="1487677"/>
            <a:chOff x="8036600" y="1513564"/>
            <a:chExt cx="1662984" cy="1487677"/>
          </a:xfrm>
        </p:grpSpPr>
        <p:pic>
          <p:nvPicPr>
            <p:cNvPr id="1028" name="Picture 4" descr="Cartoon Comic Fort Fortress Stronghold Castle by qubodup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36600" y="1513564"/>
              <a:ext cx="1662984" cy="1487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/>
            <a:srcRect r="7175"/>
            <a:stretch/>
          </p:blipFill>
          <p:spPr>
            <a:xfrm rot="21321006">
              <a:off x="8359307" y="1831042"/>
              <a:ext cx="943155" cy="746793"/>
            </a:xfrm>
            <a:prstGeom prst="rect">
              <a:avLst/>
            </a:prstGeom>
          </p:spPr>
        </p:pic>
      </p:grpSp>
      <p:pic>
        <p:nvPicPr>
          <p:cNvPr id="49" name="Picture 6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2532" y="2553425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6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0563" y="2690135"/>
            <a:ext cx="550812" cy="63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982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sp>
        <p:nvSpPr>
          <p:cNvPr id="38" name="12-Point Star 37"/>
          <p:cNvSpPr/>
          <p:nvPr/>
        </p:nvSpPr>
        <p:spPr>
          <a:xfrm rot="1097243">
            <a:off x="3899870" y="1372417"/>
            <a:ext cx="736347" cy="684165"/>
          </a:xfrm>
          <a:prstGeom prst="star12">
            <a:avLst>
              <a:gd name="adj" fmla="val 452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2" descr="Flag of California - Bear by DevinC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400" y="876300"/>
            <a:ext cx="1460500" cy="730250"/>
          </a:xfrm>
          <a:prstGeom prst="rect">
            <a:avLst/>
          </a:prstGeom>
          <a:noFill/>
          <a:effectLst>
            <a:glow rad="25400">
              <a:schemeClr val="bg1">
                <a:alpha val="22000"/>
              </a:schemeClr>
            </a:glow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05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500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sp>
        <p:nvSpPr>
          <p:cNvPr id="38" name="12-Point Star 37"/>
          <p:cNvSpPr/>
          <p:nvPr/>
        </p:nvSpPr>
        <p:spPr>
          <a:xfrm rot="1097243">
            <a:off x="3899870" y="1372417"/>
            <a:ext cx="736347" cy="684165"/>
          </a:xfrm>
          <a:prstGeom prst="star12">
            <a:avLst>
              <a:gd name="adj" fmla="val 452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2" descr="Flag of California - Bear by DevinC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929" y="2149472"/>
            <a:ext cx="3810338" cy="1905169"/>
          </a:xfrm>
          <a:prstGeom prst="rect">
            <a:avLst/>
          </a:prstGeom>
          <a:noFill/>
          <a:effectLst>
            <a:glow rad="25400">
              <a:schemeClr val="bg1">
                <a:alpha val="22000"/>
              </a:schemeClr>
            </a:glow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" name="Group 8"/>
          <p:cNvGrpSpPr/>
          <p:nvPr/>
        </p:nvGrpSpPr>
        <p:grpSpPr>
          <a:xfrm rot="1214934">
            <a:off x="-224762" y="2425164"/>
            <a:ext cx="3320550" cy="1557647"/>
            <a:chOff x="4130958" y="1666354"/>
            <a:chExt cx="3600000" cy="166687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8837902">
              <a:off x="5379629" y="981899"/>
              <a:ext cx="1102657" cy="3600000"/>
            </a:xfrm>
            <a:prstGeom prst="rect">
              <a:avLst/>
            </a:prstGeom>
          </p:spPr>
        </p:pic>
        <p:pic>
          <p:nvPicPr>
            <p:cNvPr id="11" name="Picture 2" descr="Black bass by Firkin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88655">
              <a:off x="4397791" y="1666354"/>
              <a:ext cx="1421502" cy="67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Freeform 2"/>
          <p:cNvSpPr/>
          <p:nvPr/>
        </p:nvSpPr>
        <p:spPr>
          <a:xfrm rot="564386">
            <a:off x="1697238" y="4717177"/>
            <a:ext cx="592767" cy="300789"/>
          </a:xfrm>
          <a:custGeom>
            <a:avLst/>
            <a:gdLst>
              <a:gd name="connsiteX0" fmla="*/ 27283 w 592767"/>
              <a:gd name="connsiteY0" fmla="*/ 0 h 300789"/>
              <a:gd name="connsiteX1" fmla="*/ 27283 w 592767"/>
              <a:gd name="connsiteY1" fmla="*/ 0 h 300789"/>
              <a:gd name="connsiteX2" fmla="*/ 111504 w 592767"/>
              <a:gd name="connsiteY2" fmla="*/ 60158 h 300789"/>
              <a:gd name="connsiteX3" fmla="*/ 147599 w 592767"/>
              <a:gd name="connsiteY3" fmla="*/ 48126 h 300789"/>
              <a:gd name="connsiteX4" fmla="*/ 159630 w 592767"/>
              <a:gd name="connsiteY4" fmla="*/ 84221 h 300789"/>
              <a:gd name="connsiteX5" fmla="*/ 219788 w 592767"/>
              <a:gd name="connsiteY5" fmla="*/ 120316 h 300789"/>
              <a:gd name="connsiteX6" fmla="*/ 376199 w 592767"/>
              <a:gd name="connsiteY6" fmla="*/ 84221 h 300789"/>
              <a:gd name="connsiteX7" fmla="*/ 400262 w 592767"/>
              <a:gd name="connsiteY7" fmla="*/ 48126 h 300789"/>
              <a:gd name="connsiteX8" fmla="*/ 544641 w 592767"/>
              <a:gd name="connsiteY8" fmla="*/ 60158 h 300789"/>
              <a:gd name="connsiteX9" fmla="*/ 568704 w 592767"/>
              <a:gd name="connsiteY9" fmla="*/ 96253 h 300789"/>
              <a:gd name="connsiteX10" fmla="*/ 592767 w 592767"/>
              <a:gd name="connsiteY10" fmla="*/ 168442 h 300789"/>
              <a:gd name="connsiteX11" fmla="*/ 484483 w 592767"/>
              <a:gd name="connsiteY11" fmla="*/ 252663 h 300789"/>
              <a:gd name="connsiteX12" fmla="*/ 364167 w 592767"/>
              <a:gd name="connsiteY12" fmla="*/ 276726 h 300789"/>
              <a:gd name="connsiteX13" fmla="*/ 328072 w 592767"/>
              <a:gd name="connsiteY13" fmla="*/ 300789 h 300789"/>
              <a:gd name="connsiteX14" fmla="*/ 183694 w 592767"/>
              <a:gd name="connsiteY14" fmla="*/ 276726 h 300789"/>
              <a:gd name="connsiteX15" fmla="*/ 27283 w 592767"/>
              <a:gd name="connsiteY15" fmla="*/ 264695 h 300789"/>
              <a:gd name="connsiteX16" fmla="*/ 3220 w 592767"/>
              <a:gd name="connsiteY16" fmla="*/ 228600 h 300789"/>
              <a:gd name="connsiteX17" fmla="*/ 39315 w 592767"/>
              <a:gd name="connsiteY17" fmla="*/ 108284 h 300789"/>
              <a:gd name="connsiteX18" fmla="*/ 51346 w 592767"/>
              <a:gd name="connsiteY18" fmla="*/ 60158 h 300789"/>
              <a:gd name="connsiteX19" fmla="*/ 27283 w 592767"/>
              <a:gd name="connsiteY19" fmla="*/ 0 h 30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92767" h="300789">
                <a:moveTo>
                  <a:pt x="27283" y="0"/>
                </a:moveTo>
                <a:lnTo>
                  <a:pt x="27283" y="0"/>
                </a:lnTo>
                <a:cubicBezTo>
                  <a:pt x="55357" y="20053"/>
                  <a:pt x="79472" y="47345"/>
                  <a:pt x="111504" y="60158"/>
                </a:cubicBezTo>
                <a:cubicBezTo>
                  <a:pt x="123279" y="64868"/>
                  <a:pt x="136255" y="42454"/>
                  <a:pt x="147599" y="48126"/>
                </a:cubicBezTo>
                <a:cubicBezTo>
                  <a:pt x="158943" y="53798"/>
                  <a:pt x="153105" y="73346"/>
                  <a:pt x="159630" y="84221"/>
                </a:cubicBezTo>
                <a:cubicBezTo>
                  <a:pt x="176145" y="111745"/>
                  <a:pt x="191399" y="110852"/>
                  <a:pt x="219788" y="120316"/>
                </a:cubicBezTo>
                <a:cubicBezTo>
                  <a:pt x="270563" y="114674"/>
                  <a:pt x="332795" y="120391"/>
                  <a:pt x="376199" y="84221"/>
                </a:cubicBezTo>
                <a:cubicBezTo>
                  <a:pt x="387308" y="74964"/>
                  <a:pt x="392241" y="60158"/>
                  <a:pt x="400262" y="48126"/>
                </a:cubicBezTo>
                <a:cubicBezTo>
                  <a:pt x="448388" y="52137"/>
                  <a:pt x="498206" y="46891"/>
                  <a:pt x="544641" y="60158"/>
                </a:cubicBezTo>
                <a:cubicBezTo>
                  <a:pt x="558545" y="64131"/>
                  <a:pt x="562831" y="83039"/>
                  <a:pt x="568704" y="96253"/>
                </a:cubicBezTo>
                <a:cubicBezTo>
                  <a:pt x="579006" y="119432"/>
                  <a:pt x="592767" y="168442"/>
                  <a:pt x="592767" y="168442"/>
                </a:cubicBezTo>
                <a:cubicBezTo>
                  <a:pt x="551532" y="237167"/>
                  <a:pt x="570278" y="235504"/>
                  <a:pt x="484483" y="252663"/>
                </a:cubicBezTo>
                <a:lnTo>
                  <a:pt x="364167" y="276726"/>
                </a:lnTo>
                <a:cubicBezTo>
                  <a:pt x="352135" y="284747"/>
                  <a:pt x="342532" y="300789"/>
                  <a:pt x="328072" y="300789"/>
                </a:cubicBezTo>
                <a:cubicBezTo>
                  <a:pt x="279282" y="300789"/>
                  <a:pt x="232340" y="280468"/>
                  <a:pt x="183694" y="276726"/>
                </a:cubicBezTo>
                <a:lnTo>
                  <a:pt x="27283" y="264695"/>
                </a:lnTo>
                <a:cubicBezTo>
                  <a:pt x="19262" y="252663"/>
                  <a:pt x="4529" y="243001"/>
                  <a:pt x="3220" y="228600"/>
                </a:cubicBezTo>
                <a:cubicBezTo>
                  <a:pt x="-4620" y="142368"/>
                  <a:pt x="-148" y="147746"/>
                  <a:pt x="39315" y="108284"/>
                </a:cubicBezTo>
                <a:cubicBezTo>
                  <a:pt x="43325" y="92242"/>
                  <a:pt x="46803" y="76057"/>
                  <a:pt x="51346" y="60158"/>
                </a:cubicBezTo>
                <a:cubicBezTo>
                  <a:pt x="64646" y="13607"/>
                  <a:pt x="31294" y="10026"/>
                  <a:pt x="27283" y="0"/>
                </a:cubicBezTo>
                <a:close/>
              </a:path>
            </a:pathLst>
          </a:cu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372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165599" y="0"/>
            <a:ext cx="520702" cy="876300"/>
          </a:xfrm>
          <a:prstGeom prst="rect">
            <a:avLst/>
          </a:prstGeom>
          <a:gradFill flip="none" rotWithShape="1">
            <a:gsLst>
              <a:gs pos="0">
                <a:srgbClr val="285C51"/>
              </a:gs>
              <a:gs pos="62000">
                <a:srgbClr val="282828"/>
              </a:gs>
              <a:gs pos="33000">
                <a:srgbClr val="4C372E"/>
              </a:gs>
              <a:gs pos="100000">
                <a:srgbClr val="648646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 flipV="1">
            <a:off x="0" y="876300"/>
            <a:ext cx="9144000" cy="4267200"/>
          </a:xfrm>
          <a:prstGeom prst="rect">
            <a:avLst/>
          </a:pr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32252"/>
          <a:stretch/>
        </p:blipFill>
        <p:spPr>
          <a:xfrm>
            <a:off x="4686300" y="0"/>
            <a:ext cx="4457700" cy="4508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b="25954"/>
          <a:stretch/>
        </p:blipFill>
        <p:spPr>
          <a:xfrm flipH="1">
            <a:off x="-1" y="0"/>
            <a:ext cx="4165600" cy="4927600"/>
          </a:xfrm>
          <a:prstGeom prst="rect">
            <a:avLst/>
          </a:prstGeom>
        </p:spPr>
      </p:pic>
      <p:pic>
        <p:nvPicPr>
          <p:cNvPr id="31" name="Picture 2" descr="Flag of California - Bear by DevinCoo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929" y="2149472"/>
            <a:ext cx="3810338" cy="1905169"/>
          </a:xfrm>
          <a:prstGeom prst="rect">
            <a:avLst/>
          </a:prstGeom>
          <a:noFill/>
          <a:effectLst>
            <a:glow rad="25400">
              <a:schemeClr val="bg1">
                <a:alpha val="22000"/>
              </a:schemeClr>
            </a:glow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32-Point Star 39"/>
          <p:cNvSpPr/>
          <p:nvPr/>
        </p:nvSpPr>
        <p:spPr>
          <a:xfrm rot="180488">
            <a:off x="3276599" y="-1409700"/>
            <a:ext cx="2819400" cy="2819400"/>
          </a:xfrm>
          <a:prstGeom prst="star32">
            <a:avLst>
              <a:gd name="adj" fmla="val 191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" name="Group 8"/>
          <p:cNvGrpSpPr/>
          <p:nvPr/>
        </p:nvGrpSpPr>
        <p:grpSpPr>
          <a:xfrm rot="1214934">
            <a:off x="-224762" y="2425164"/>
            <a:ext cx="3320550" cy="1557647"/>
            <a:chOff x="4130958" y="1666354"/>
            <a:chExt cx="3600000" cy="166687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8837902">
              <a:off x="5379629" y="981899"/>
              <a:ext cx="1102657" cy="3600000"/>
            </a:xfrm>
            <a:prstGeom prst="rect">
              <a:avLst/>
            </a:prstGeom>
          </p:spPr>
        </p:pic>
        <p:pic>
          <p:nvPicPr>
            <p:cNvPr id="11" name="Picture 2" descr="Black bass by Firkin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88655">
              <a:off x="4397791" y="1666354"/>
              <a:ext cx="1421502" cy="67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Freeform 2"/>
          <p:cNvSpPr/>
          <p:nvPr/>
        </p:nvSpPr>
        <p:spPr>
          <a:xfrm rot="564386">
            <a:off x="1697238" y="4717177"/>
            <a:ext cx="592767" cy="300789"/>
          </a:xfrm>
          <a:custGeom>
            <a:avLst/>
            <a:gdLst>
              <a:gd name="connsiteX0" fmla="*/ 27283 w 592767"/>
              <a:gd name="connsiteY0" fmla="*/ 0 h 300789"/>
              <a:gd name="connsiteX1" fmla="*/ 27283 w 592767"/>
              <a:gd name="connsiteY1" fmla="*/ 0 h 300789"/>
              <a:gd name="connsiteX2" fmla="*/ 111504 w 592767"/>
              <a:gd name="connsiteY2" fmla="*/ 60158 h 300789"/>
              <a:gd name="connsiteX3" fmla="*/ 147599 w 592767"/>
              <a:gd name="connsiteY3" fmla="*/ 48126 h 300789"/>
              <a:gd name="connsiteX4" fmla="*/ 159630 w 592767"/>
              <a:gd name="connsiteY4" fmla="*/ 84221 h 300789"/>
              <a:gd name="connsiteX5" fmla="*/ 219788 w 592767"/>
              <a:gd name="connsiteY5" fmla="*/ 120316 h 300789"/>
              <a:gd name="connsiteX6" fmla="*/ 376199 w 592767"/>
              <a:gd name="connsiteY6" fmla="*/ 84221 h 300789"/>
              <a:gd name="connsiteX7" fmla="*/ 400262 w 592767"/>
              <a:gd name="connsiteY7" fmla="*/ 48126 h 300789"/>
              <a:gd name="connsiteX8" fmla="*/ 544641 w 592767"/>
              <a:gd name="connsiteY8" fmla="*/ 60158 h 300789"/>
              <a:gd name="connsiteX9" fmla="*/ 568704 w 592767"/>
              <a:gd name="connsiteY9" fmla="*/ 96253 h 300789"/>
              <a:gd name="connsiteX10" fmla="*/ 592767 w 592767"/>
              <a:gd name="connsiteY10" fmla="*/ 168442 h 300789"/>
              <a:gd name="connsiteX11" fmla="*/ 484483 w 592767"/>
              <a:gd name="connsiteY11" fmla="*/ 252663 h 300789"/>
              <a:gd name="connsiteX12" fmla="*/ 364167 w 592767"/>
              <a:gd name="connsiteY12" fmla="*/ 276726 h 300789"/>
              <a:gd name="connsiteX13" fmla="*/ 328072 w 592767"/>
              <a:gd name="connsiteY13" fmla="*/ 300789 h 300789"/>
              <a:gd name="connsiteX14" fmla="*/ 183694 w 592767"/>
              <a:gd name="connsiteY14" fmla="*/ 276726 h 300789"/>
              <a:gd name="connsiteX15" fmla="*/ 27283 w 592767"/>
              <a:gd name="connsiteY15" fmla="*/ 264695 h 300789"/>
              <a:gd name="connsiteX16" fmla="*/ 3220 w 592767"/>
              <a:gd name="connsiteY16" fmla="*/ 228600 h 300789"/>
              <a:gd name="connsiteX17" fmla="*/ 39315 w 592767"/>
              <a:gd name="connsiteY17" fmla="*/ 108284 h 300789"/>
              <a:gd name="connsiteX18" fmla="*/ 51346 w 592767"/>
              <a:gd name="connsiteY18" fmla="*/ 60158 h 300789"/>
              <a:gd name="connsiteX19" fmla="*/ 27283 w 592767"/>
              <a:gd name="connsiteY19" fmla="*/ 0 h 30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92767" h="300789">
                <a:moveTo>
                  <a:pt x="27283" y="0"/>
                </a:moveTo>
                <a:lnTo>
                  <a:pt x="27283" y="0"/>
                </a:lnTo>
                <a:cubicBezTo>
                  <a:pt x="55357" y="20053"/>
                  <a:pt x="79472" y="47345"/>
                  <a:pt x="111504" y="60158"/>
                </a:cubicBezTo>
                <a:cubicBezTo>
                  <a:pt x="123279" y="64868"/>
                  <a:pt x="136255" y="42454"/>
                  <a:pt x="147599" y="48126"/>
                </a:cubicBezTo>
                <a:cubicBezTo>
                  <a:pt x="158943" y="53798"/>
                  <a:pt x="153105" y="73346"/>
                  <a:pt x="159630" y="84221"/>
                </a:cubicBezTo>
                <a:cubicBezTo>
                  <a:pt x="176145" y="111745"/>
                  <a:pt x="191399" y="110852"/>
                  <a:pt x="219788" y="120316"/>
                </a:cubicBezTo>
                <a:cubicBezTo>
                  <a:pt x="270563" y="114674"/>
                  <a:pt x="332795" y="120391"/>
                  <a:pt x="376199" y="84221"/>
                </a:cubicBezTo>
                <a:cubicBezTo>
                  <a:pt x="387308" y="74964"/>
                  <a:pt x="392241" y="60158"/>
                  <a:pt x="400262" y="48126"/>
                </a:cubicBezTo>
                <a:cubicBezTo>
                  <a:pt x="448388" y="52137"/>
                  <a:pt x="498206" y="46891"/>
                  <a:pt x="544641" y="60158"/>
                </a:cubicBezTo>
                <a:cubicBezTo>
                  <a:pt x="558545" y="64131"/>
                  <a:pt x="562831" y="83039"/>
                  <a:pt x="568704" y="96253"/>
                </a:cubicBezTo>
                <a:cubicBezTo>
                  <a:pt x="579006" y="119432"/>
                  <a:pt x="592767" y="168442"/>
                  <a:pt x="592767" y="168442"/>
                </a:cubicBezTo>
                <a:cubicBezTo>
                  <a:pt x="551532" y="237167"/>
                  <a:pt x="570278" y="235504"/>
                  <a:pt x="484483" y="252663"/>
                </a:cubicBezTo>
                <a:lnTo>
                  <a:pt x="364167" y="276726"/>
                </a:lnTo>
                <a:cubicBezTo>
                  <a:pt x="352135" y="284747"/>
                  <a:pt x="342532" y="300789"/>
                  <a:pt x="328072" y="300789"/>
                </a:cubicBezTo>
                <a:cubicBezTo>
                  <a:pt x="279282" y="300789"/>
                  <a:pt x="232340" y="280468"/>
                  <a:pt x="183694" y="276726"/>
                </a:cubicBezTo>
                <a:lnTo>
                  <a:pt x="27283" y="264695"/>
                </a:lnTo>
                <a:cubicBezTo>
                  <a:pt x="19262" y="252663"/>
                  <a:pt x="4529" y="243001"/>
                  <a:pt x="3220" y="228600"/>
                </a:cubicBezTo>
                <a:cubicBezTo>
                  <a:pt x="-4620" y="142368"/>
                  <a:pt x="-148" y="147746"/>
                  <a:pt x="39315" y="108284"/>
                </a:cubicBezTo>
                <a:cubicBezTo>
                  <a:pt x="43325" y="92242"/>
                  <a:pt x="46803" y="76057"/>
                  <a:pt x="51346" y="60158"/>
                </a:cubicBezTo>
                <a:cubicBezTo>
                  <a:pt x="64646" y="13607"/>
                  <a:pt x="31294" y="10026"/>
                  <a:pt x="27283" y="0"/>
                </a:cubicBezTo>
                <a:close/>
              </a:path>
            </a:pathLst>
          </a:custGeom>
          <a:solidFill>
            <a:srgbClr val="285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674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-media-cache-ak0.pinimg.com/originals/e1/8d/3b/e18d3b734073216ec12236a69c03b18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994610" y="0"/>
            <a:ext cx="10138610" cy="558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607486" flipH="1">
            <a:off x="-938925" y="-1491707"/>
            <a:ext cx="7702674" cy="6518800"/>
          </a:xfrm>
          <a:prstGeom prst="rect">
            <a:avLst/>
          </a:prstGeom>
          <a:effectLst>
            <a:glow rad="38100">
              <a:schemeClr val="bg1">
                <a:alpha val="38000"/>
              </a:schemeClr>
            </a:glo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530" t="77511" r="61202" b="4198"/>
          <a:stretch/>
        </p:blipFill>
        <p:spPr>
          <a:xfrm rot="19448346" flipH="1">
            <a:off x="6797191" y="1977331"/>
            <a:ext cx="2891936" cy="3929408"/>
          </a:xfrm>
          <a:prstGeom prst="rect">
            <a:avLst/>
          </a:prstGeom>
          <a:effectLst/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8315" b="24359"/>
          <a:stretch/>
        </p:blipFill>
        <p:spPr>
          <a:xfrm rot="21079156">
            <a:off x="4669642" y="2582020"/>
            <a:ext cx="2417857" cy="873332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5285611" y="2609426"/>
            <a:ext cx="1971920" cy="794467"/>
          </a:xfrm>
          <a:custGeom>
            <a:avLst/>
            <a:gdLst>
              <a:gd name="connsiteX0" fmla="*/ 330067 w 1971920"/>
              <a:gd name="connsiteY0" fmla="*/ 18562 h 794467"/>
              <a:gd name="connsiteX1" fmla="*/ 330067 w 1971920"/>
              <a:gd name="connsiteY1" fmla="*/ 18562 h 794467"/>
              <a:gd name="connsiteX2" fmla="*/ 16169 w 1971920"/>
              <a:gd name="connsiteY2" fmla="*/ 18562 h 794467"/>
              <a:gd name="connsiteX3" fmla="*/ 29816 w 1971920"/>
              <a:gd name="connsiteY3" fmla="*/ 182336 h 794467"/>
              <a:gd name="connsiteX4" fmla="*/ 57112 w 1971920"/>
              <a:gd name="connsiteY4" fmla="*/ 223279 h 794467"/>
              <a:gd name="connsiteX5" fmla="*/ 207237 w 1971920"/>
              <a:gd name="connsiteY5" fmla="*/ 236927 h 794467"/>
              <a:gd name="connsiteX6" fmla="*/ 316419 w 1971920"/>
              <a:gd name="connsiteY6" fmla="*/ 250574 h 794467"/>
              <a:gd name="connsiteX7" fmla="*/ 371010 w 1971920"/>
              <a:gd name="connsiteY7" fmla="*/ 264222 h 794467"/>
              <a:gd name="connsiteX8" fmla="*/ 439249 w 1971920"/>
              <a:gd name="connsiteY8" fmla="*/ 277870 h 794467"/>
              <a:gd name="connsiteX9" fmla="*/ 521136 w 1971920"/>
              <a:gd name="connsiteY9" fmla="*/ 332461 h 794467"/>
              <a:gd name="connsiteX10" fmla="*/ 562079 w 1971920"/>
              <a:gd name="connsiteY10" fmla="*/ 359756 h 794467"/>
              <a:gd name="connsiteX11" fmla="*/ 684909 w 1971920"/>
              <a:gd name="connsiteY11" fmla="*/ 373404 h 794467"/>
              <a:gd name="connsiteX12" fmla="*/ 916921 w 1971920"/>
              <a:gd name="connsiteY12" fmla="*/ 400700 h 794467"/>
              <a:gd name="connsiteX13" fmla="*/ 957864 w 1971920"/>
              <a:gd name="connsiteY13" fmla="*/ 427995 h 794467"/>
              <a:gd name="connsiteX14" fmla="*/ 998807 w 1971920"/>
              <a:gd name="connsiteY14" fmla="*/ 441643 h 794467"/>
              <a:gd name="connsiteX15" fmla="*/ 1080694 w 1971920"/>
              <a:gd name="connsiteY15" fmla="*/ 509882 h 794467"/>
              <a:gd name="connsiteX16" fmla="*/ 1135285 w 1971920"/>
              <a:gd name="connsiteY16" fmla="*/ 523530 h 794467"/>
              <a:gd name="connsiteX17" fmla="*/ 1326354 w 1971920"/>
              <a:gd name="connsiteY17" fmla="*/ 550825 h 794467"/>
              <a:gd name="connsiteX18" fmla="*/ 1435536 w 1971920"/>
              <a:gd name="connsiteY18" fmla="*/ 619064 h 794467"/>
              <a:gd name="connsiteX19" fmla="*/ 1503775 w 1971920"/>
              <a:gd name="connsiteY19" fmla="*/ 741894 h 794467"/>
              <a:gd name="connsiteX20" fmla="*/ 1763082 w 1971920"/>
              <a:gd name="connsiteY20" fmla="*/ 769189 h 794467"/>
              <a:gd name="connsiteX21" fmla="*/ 1967798 w 1971920"/>
              <a:gd name="connsiteY21" fmla="*/ 769189 h 794467"/>
              <a:gd name="connsiteX22" fmla="*/ 1926855 w 1971920"/>
              <a:gd name="connsiteY22" fmla="*/ 728246 h 794467"/>
              <a:gd name="connsiteX23" fmla="*/ 1885912 w 1971920"/>
              <a:gd name="connsiteY23" fmla="*/ 700950 h 794467"/>
              <a:gd name="connsiteX24" fmla="*/ 1858616 w 1971920"/>
              <a:gd name="connsiteY24" fmla="*/ 660007 h 794467"/>
              <a:gd name="connsiteX25" fmla="*/ 1844969 w 1971920"/>
              <a:gd name="connsiteY25" fmla="*/ 619064 h 794467"/>
              <a:gd name="connsiteX26" fmla="*/ 1804025 w 1971920"/>
              <a:gd name="connsiteY26" fmla="*/ 578121 h 794467"/>
              <a:gd name="connsiteX27" fmla="*/ 1763082 w 1971920"/>
              <a:gd name="connsiteY27" fmla="*/ 523530 h 794467"/>
              <a:gd name="connsiteX28" fmla="*/ 1708491 w 1971920"/>
              <a:gd name="connsiteY28" fmla="*/ 509882 h 794467"/>
              <a:gd name="connsiteX29" fmla="*/ 1667548 w 1971920"/>
              <a:gd name="connsiteY29" fmla="*/ 496234 h 794467"/>
              <a:gd name="connsiteX30" fmla="*/ 1626604 w 1971920"/>
              <a:gd name="connsiteY30" fmla="*/ 468939 h 794467"/>
              <a:gd name="connsiteX31" fmla="*/ 1503775 w 1971920"/>
              <a:gd name="connsiteY31" fmla="*/ 414347 h 794467"/>
              <a:gd name="connsiteX32" fmla="*/ 1476479 w 1971920"/>
              <a:gd name="connsiteY32" fmla="*/ 373404 h 794467"/>
              <a:gd name="connsiteX33" fmla="*/ 1435536 w 1971920"/>
              <a:gd name="connsiteY33" fmla="*/ 346109 h 794467"/>
              <a:gd name="connsiteX34" fmla="*/ 1244467 w 1971920"/>
              <a:gd name="connsiteY34" fmla="*/ 264222 h 794467"/>
              <a:gd name="connsiteX35" fmla="*/ 1162581 w 1971920"/>
              <a:gd name="connsiteY35" fmla="*/ 250574 h 794467"/>
              <a:gd name="connsiteX36" fmla="*/ 944216 w 1971920"/>
              <a:gd name="connsiteY36" fmla="*/ 195983 h 794467"/>
              <a:gd name="connsiteX37" fmla="*/ 903273 w 1971920"/>
              <a:gd name="connsiteY37" fmla="*/ 168688 h 794467"/>
              <a:gd name="connsiteX38" fmla="*/ 862330 w 1971920"/>
              <a:gd name="connsiteY38" fmla="*/ 155040 h 794467"/>
              <a:gd name="connsiteX39" fmla="*/ 725852 w 1971920"/>
              <a:gd name="connsiteY39" fmla="*/ 141392 h 794467"/>
              <a:gd name="connsiteX40" fmla="*/ 507488 w 1971920"/>
              <a:gd name="connsiteY40" fmla="*/ 100449 h 794467"/>
              <a:gd name="connsiteX41" fmla="*/ 466545 w 1971920"/>
              <a:gd name="connsiteY41" fmla="*/ 86801 h 794467"/>
              <a:gd name="connsiteX42" fmla="*/ 289124 w 1971920"/>
              <a:gd name="connsiteY42" fmla="*/ 59506 h 794467"/>
              <a:gd name="connsiteX43" fmla="*/ 70760 w 1971920"/>
              <a:gd name="connsiteY43" fmla="*/ 18562 h 794467"/>
              <a:gd name="connsiteX44" fmla="*/ 29816 w 1971920"/>
              <a:gd name="connsiteY44" fmla="*/ 4915 h 794467"/>
              <a:gd name="connsiteX45" fmla="*/ 2521 w 1971920"/>
              <a:gd name="connsiteY45" fmla="*/ 45858 h 79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971920" h="794467">
                <a:moveTo>
                  <a:pt x="330067" y="18562"/>
                </a:moveTo>
                <a:lnTo>
                  <a:pt x="330067" y="18562"/>
                </a:lnTo>
                <a:cubicBezTo>
                  <a:pt x="268952" y="11772"/>
                  <a:pt x="54307" y="-19576"/>
                  <a:pt x="16169" y="18562"/>
                </a:cubicBezTo>
                <a:cubicBezTo>
                  <a:pt x="-22567" y="57298"/>
                  <a:pt x="19073" y="128619"/>
                  <a:pt x="29816" y="182336"/>
                </a:cubicBezTo>
                <a:cubicBezTo>
                  <a:pt x="33033" y="198420"/>
                  <a:pt x="41435" y="218455"/>
                  <a:pt x="57112" y="223279"/>
                </a:cubicBezTo>
                <a:cubicBezTo>
                  <a:pt x="105138" y="238056"/>
                  <a:pt x="157265" y="231667"/>
                  <a:pt x="207237" y="236927"/>
                </a:cubicBezTo>
                <a:cubicBezTo>
                  <a:pt x="243713" y="240766"/>
                  <a:pt x="280025" y="246025"/>
                  <a:pt x="316419" y="250574"/>
                </a:cubicBezTo>
                <a:cubicBezTo>
                  <a:pt x="334616" y="255123"/>
                  <a:pt x="352700" y="260153"/>
                  <a:pt x="371010" y="264222"/>
                </a:cubicBezTo>
                <a:cubicBezTo>
                  <a:pt x="393654" y="269254"/>
                  <a:pt x="418131" y="268271"/>
                  <a:pt x="439249" y="277870"/>
                </a:cubicBezTo>
                <a:cubicBezTo>
                  <a:pt x="469114" y="291445"/>
                  <a:pt x="493840" y="314264"/>
                  <a:pt x="521136" y="332461"/>
                </a:cubicBezTo>
                <a:cubicBezTo>
                  <a:pt x="534784" y="341559"/>
                  <a:pt x="545777" y="357945"/>
                  <a:pt x="562079" y="359756"/>
                </a:cubicBezTo>
                <a:lnTo>
                  <a:pt x="684909" y="373404"/>
                </a:lnTo>
                <a:cubicBezTo>
                  <a:pt x="817416" y="417574"/>
                  <a:pt x="573957" y="340177"/>
                  <a:pt x="916921" y="400700"/>
                </a:cubicBezTo>
                <a:cubicBezTo>
                  <a:pt x="933074" y="403550"/>
                  <a:pt x="943193" y="420660"/>
                  <a:pt x="957864" y="427995"/>
                </a:cubicBezTo>
                <a:cubicBezTo>
                  <a:pt x="970731" y="434429"/>
                  <a:pt x="985159" y="437094"/>
                  <a:pt x="998807" y="441643"/>
                </a:cubicBezTo>
                <a:cubicBezTo>
                  <a:pt x="1023399" y="466235"/>
                  <a:pt x="1047445" y="495632"/>
                  <a:pt x="1080694" y="509882"/>
                </a:cubicBezTo>
                <a:cubicBezTo>
                  <a:pt x="1097934" y="517271"/>
                  <a:pt x="1116783" y="520446"/>
                  <a:pt x="1135285" y="523530"/>
                </a:cubicBezTo>
                <a:cubicBezTo>
                  <a:pt x="1198746" y="534107"/>
                  <a:pt x="1326354" y="550825"/>
                  <a:pt x="1326354" y="550825"/>
                </a:cubicBezTo>
                <a:cubicBezTo>
                  <a:pt x="1401038" y="575720"/>
                  <a:pt x="1405257" y="558507"/>
                  <a:pt x="1435536" y="619064"/>
                </a:cubicBezTo>
                <a:cubicBezTo>
                  <a:pt x="1454763" y="657518"/>
                  <a:pt x="1452138" y="724683"/>
                  <a:pt x="1503775" y="741894"/>
                </a:cubicBezTo>
                <a:cubicBezTo>
                  <a:pt x="1613906" y="778602"/>
                  <a:pt x="1530360" y="754644"/>
                  <a:pt x="1763082" y="769189"/>
                </a:cubicBezTo>
                <a:cubicBezTo>
                  <a:pt x="1834278" y="792922"/>
                  <a:pt x="1872381" y="811596"/>
                  <a:pt x="1967798" y="769189"/>
                </a:cubicBezTo>
                <a:cubicBezTo>
                  <a:pt x="1985435" y="761350"/>
                  <a:pt x="1941682" y="740602"/>
                  <a:pt x="1926855" y="728246"/>
                </a:cubicBezTo>
                <a:cubicBezTo>
                  <a:pt x="1914254" y="717745"/>
                  <a:pt x="1899560" y="710049"/>
                  <a:pt x="1885912" y="700950"/>
                </a:cubicBezTo>
                <a:cubicBezTo>
                  <a:pt x="1876813" y="687302"/>
                  <a:pt x="1865951" y="674678"/>
                  <a:pt x="1858616" y="660007"/>
                </a:cubicBezTo>
                <a:cubicBezTo>
                  <a:pt x="1852182" y="647140"/>
                  <a:pt x="1852949" y="631034"/>
                  <a:pt x="1844969" y="619064"/>
                </a:cubicBezTo>
                <a:cubicBezTo>
                  <a:pt x="1834263" y="603005"/>
                  <a:pt x="1816586" y="592775"/>
                  <a:pt x="1804025" y="578121"/>
                </a:cubicBezTo>
                <a:cubicBezTo>
                  <a:pt x="1789222" y="560851"/>
                  <a:pt x="1781591" y="536751"/>
                  <a:pt x="1763082" y="523530"/>
                </a:cubicBezTo>
                <a:cubicBezTo>
                  <a:pt x="1747819" y="512628"/>
                  <a:pt x="1726526" y="515035"/>
                  <a:pt x="1708491" y="509882"/>
                </a:cubicBezTo>
                <a:cubicBezTo>
                  <a:pt x="1694659" y="505930"/>
                  <a:pt x="1680415" y="502668"/>
                  <a:pt x="1667548" y="496234"/>
                </a:cubicBezTo>
                <a:cubicBezTo>
                  <a:pt x="1652877" y="488899"/>
                  <a:pt x="1641593" y="475601"/>
                  <a:pt x="1626604" y="468939"/>
                </a:cubicBezTo>
                <a:cubicBezTo>
                  <a:pt x="1480442" y="403978"/>
                  <a:pt x="1596430" y="476118"/>
                  <a:pt x="1503775" y="414347"/>
                </a:cubicBezTo>
                <a:cubicBezTo>
                  <a:pt x="1494676" y="400699"/>
                  <a:pt x="1488077" y="385002"/>
                  <a:pt x="1476479" y="373404"/>
                </a:cubicBezTo>
                <a:cubicBezTo>
                  <a:pt x="1464881" y="361806"/>
                  <a:pt x="1449936" y="353963"/>
                  <a:pt x="1435536" y="346109"/>
                </a:cubicBezTo>
                <a:cubicBezTo>
                  <a:pt x="1391784" y="322244"/>
                  <a:pt x="1300492" y="273560"/>
                  <a:pt x="1244467" y="264222"/>
                </a:cubicBezTo>
                <a:lnTo>
                  <a:pt x="1162581" y="250574"/>
                </a:lnTo>
                <a:cubicBezTo>
                  <a:pt x="1070985" y="158980"/>
                  <a:pt x="1167646" y="237876"/>
                  <a:pt x="944216" y="195983"/>
                </a:cubicBezTo>
                <a:cubicBezTo>
                  <a:pt x="928095" y="192960"/>
                  <a:pt x="917944" y="176023"/>
                  <a:pt x="903273" y="168688"/>
                </a:cubicBezTo>
                <a:cubicBezTo>
                  <a:pt x="890406" y="162254"/>
                  <a:pt x="876549" y="157228"/>
                  <a:pt x="862330" y="155040"/>
                </a:cubicBezTo>
                <a:cubicBezTo>
                  <a:pt x="817142" y="148088"/>
                  <a:pt x="771345" y="145941"/>
                  <a:pt x="725852" y="141392"/>
                </a:cubicBezTo>
                <a:cubicBezTo>
                  <a:pt x="600593" y="99639"/>
                  <a:pt x="672595" y="116960"/>
                  <a:pt x="507488" y="100449"/>
                </a:cubicBezTo>
                <a:cubicBezTo>
                  <a:pt x="493840" y="95900"/>
                  <a:pt x="480501" y="90290"/>
                  <a:pt x="466545" y="86801"/>
                </a:cubicBezTo>
                <a:cubicBezTo>
                  <a:pt x="404020" y="71170"/>
                  <a:pt x="355424" y="67793"/>
                  <a:pt x="289124" y="59506"/>
                </a:cubicBezTo>
                <a:cubicBezTo>
                  <a:pt x="163864" y="17752"/>
                  <a:pt x="235866" y="35073"/>
                  <a:pt x="70760" y="18562"/>
                </a:cubicBezTo>
                <a:cubicBezTo>
                  <a:pt x="57112" y="14013"/>
                  <a:pt x="43173" y="-428"/>
                  <a:pt x="29816" y="4915"/>
                </a:cubicBezTo>
                <a:cubicBezTo>
                  <a:pt x="14587" y="11007"/>
                  <a:pt x="2521" y="45858"/>
                  <a:pt x="2521" y="45858"/>
                </a:cubicBezTo>
              </a:path>
            </a:pathLst>
          </a:custGeom>
          <a:solidFill>
            <a:srgbClr val="552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723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-media-cache-ak0.pinimg.com/originals/e1/8d/3b/e18d3b734073216ec12236a69c03b18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994610" y="0"/>
            <a:ext cx="10138610" cy="558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607486" flipH="1">
            <a:off x="-938925" y="-1491707"/>
            <a:ext cx="7702674" cy="6518800"/>
          </a:xfrm>
          <a:prstGeom prst="rect">
            <a:avLst/>
          </a:prstGeom>
          <a:effectLst>
            <a:glow rad="38100">
              <a:schemeClr val="bg1">
                <a:alpha val="38000"/>
              </a:schemeClr>
            </a:glo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530" t="77511" r="61202" b="4198"/>
          <a:stretch/>
        </p:blipFill>
        <p:spPr>
          <a:xfrm rot="19448346" flipH="1">
            <a:off x="6797191" y="1977331"/>
            <a:ext cx="2891936" cy="3929408"/>
          </a:xfrm>
          <a:prstGeom prst="rect">
            <a:avLst/>
          </a:prstGeom>
          <a:effectLst/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8315" b="24359"/>
          <a:stretch/>
        </p:blipFill>
        <p:spPr>
          <a:xfrm rot="21079156">
            <a:off x="4690908" y="2582020"/>
            <a:ext cx="2417857" cy="873332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5285611" y="2588160"/>
            <a:ext cx="1971920" cy="794467"/>
          </a:xfrm>
          <a:custGeom>
            <a:avLst/>
            <a:gdLst>
              <a:gd name="connsiteX0" fmla="*/ 330067 w 1971920"/>
              <a:gd name="connsiteY0" fmla="*/ 18562 h 794467"/>
              <a:gd name="connsiteX1" fmla="*/ 330067 w 1971920"/>
              <a:gd name="connsiteY1" fmla="*/ 18562 h 794467"/>
              <a:gd name="connsiteX2" fmla="*/ 16169 w 1971920"/>
              <a:gd name="connsiteY2" fmla="*/ 18562 h 794467"/>
              <a:gd name="connsiteX3" fmla="*/ 29816 w 1971920"/>
              <a:gd name="connsiteY3" fmla="*/ 182336 h 794467"/>
              <a:gd name="connsiteX4" fmla="*/ 57112 w 1971920"/>
              <a:gd name="connsiteY4" fmla="*/ 223279 h 794467"/>
              <a:gd name="connsiteX5" fmla="*/ 207237 w 1971920"/>
              <a:gd name="connsiteY5" fmla="*/ 236927 h 794467"/>
              <a:gd name="connsiteX6" fmla="*/ 316419 w 1971920"/>
              <a:gd name="connsiteY6" fmla="*/ 250574 h 794467"/>
              <a:gd name="connsiteX7" fmla="*/ 371010 w 1971920"/>
              <a:gd name="connsiteY7" fmla="*/ 264222 h 794467"/>
              <a:gd name="connsiteX8" fmla="*/ 439249 w 1971920"/>
              <a:gd name="connsiteY8" fmla="*/ 277870 h 794467"/>
              <a:gd name="connsiteX9" fmla="*/ 521136 w 1971920"/>
              <a:gd name="connsiteY9" fmla="*/ 332461 h 794467"/>
              <a:gd name="connsiteX10" fmla="*/ 562079 w 1971920"/>
              <a:gd name="connsiteY10" fmla="*/ 359756 h 794467"/>
              <a:gd name="connsiteX11" fmla="*/ 684909 w 1971920"/>
              <a:gd name="connsiteY11" fmla="*/ 373404 h 794467"/>
              <a:gd name="connsiteX12" fmla="*/ 916921 w 1971920"/>
              <a:gd name="connsiteY12" fmla="*/ 400700 h 794467"/>
              <a:gd name="connsiteX13" fmla="*/ 957864 w 1971920"/>
              <a:gd name="connsiteY13" fmla="*/ 427995 h 794467"/>
              <a:gd name="connsiteX14" fmla="*/ 998807 w 1971920"/>
              <a:gd name="connsiteY14" fmla="*/ 441643 h 794467"/>
              <a:gd name="connsiteX15" fmla="*/ 1080694 w 1971920"/>
              <a:gd name="connsiteY15" fmla="*/ 509882 h 794467"/>
              <a:gd name="connsiteX16" fmla="*/ 1135285 w 1971920"/>
              <a:gd name="connsiteY16" fmla="*/ 523530 h 794467"/>
              <a:gd name="connsiteX17" fmla="*/ 1326354 w 1971920"/>
              <a:gd name="connsiteY17" fmla="*/ 550825 h 794467"/>
              <a:gd name="connsiteX18" fmla="*/ 1435536 w 1971920"/>
              <a:gd name="connsiteY18" fmla="*/ 619064 h 794467"/>
              <a:gd name="connsiteX19" fmla="*/ 1503775 w 1971920"/>
              <a:gd name="connsiteY19" fmla="*/ 741894 h 794467"/>
              <a:gd name="connsiteX20" fmla="*/ 1763082 w 1971920"/>
              <a:gd name="connsiteY20" fmla="*/ 769189 h 794467"/>
              <a:gd name="connsiteX21" fmla="*/ 1967798 w 1971920"/>
              <a:gd name="connsiteY21" fmla="*/ 769189 h 794467"/>
              <a:gd name="connsiteX22" fmla="*/ 1926855 w 1971920"/>
              <a:gd name="connsiteY22" fmla="*/ 728246 h 794467"/>
              <a:gd name="connsiteX23" fmla="*/ 1885912 w 1971920"/>
              <a:gd name="connsiteY23" fmla="*/ 700950 h 794467"/>
              <a:gd name="connsiteX24" fmla="*/ 1858616 w 1971920"/>
              <a:gd name="connsiteY24" fmla="*/ 660007 h 794467"/>
              <a:gd name="connsiteX25" fmla="*/ 1844969 w 1971920"/>
              <a:gd name="connsiteY25" fmla="*/ 619064 h 794467"/>
              <a:gd name="connsiteX26" fmla="*/ 1804025 w 1971920"/>
              <a:gd name="connsiteY26" fmla="*/ 578121 h 794467"/>
              <a:gd name="connsiteX27" fmla="*/ 1763082 w 1971920"/>
              <a:gd name="connsiteY27" fmla="*/ 523530 h 794467"/>
              <a:gd name="connsiteX28" fmla="*/ 1708491 w 1971920"/>
              <a:gd name="connsiteY28" fmla="*/ 509882 h 794467"/>
              <a:gd name="connsiteX29" fmla="*/ 1667548 w 1971920"/>
              <a:gd name="connsiteY29" fmla="*/ 496234 h 794467"/>
              <a:gd name="connsiteX30" fmla="*/ 1626604 w 1971920"/>
              <a:gd name="connsiteY30" fmla="*/ 468939 h 794467"/>
              <a:gd name="connsiteX31" fmla="*/ 1503775 w 1971920"/>
              <a:gd name="connsiteY31" fmla="*/ 414347 h 794467"/>
              <a:gd name="connsiteX32" fmla="*/ 1476479 w 1971920"/>
              <a:gd name="connsiteY32" fmla="*/ 373404 h 794467"/>
              <a:gd name="connsiteX33" fmla="*/ 1435536 w 1971920"/>
              <a:gd name="connsiteY33" fmla="*/ 346109 h 794467"/>
              <a:gd name="connsiteX34" fmla="*/ 1244467 w 1971920"/>
              <a:gd name="connsiteY34" fmla="*/ 264222 h 794467"/>
              <a:gd name="connsiteX35" fmla="*/ 1162581 w 1971920"/>
              <a:gd name="connsiteY35" fmla="*/ 250574 h 794467"/>
              <a:gd name="connsiteX36" fmla="*/ 944216 w 1971920"/>
              <a:gd name="connsiteY36" fmla="*/ 195983 h 794467"/>
              <a:gd name="connsiteX37" fmla="*/ 903273 w 1971920"/>
              <a:gd name="connsiteY37" fmla="*/ 168688 h 794467"/>
              <a:gd name="connsiteX38" fmla="*/ 862330 w 1971920"/>
              <a:gd name="connsiteY38" fmla="*/ 155040 h 794467"/>
              <a:gd name="connsiteX39" fmla="*/ 725852 w 1971920"/>
              <a:gd name="connsiteY39" fmla="*/ 141392 h 794467"/>
              <a:gd name="connsiteX40" fmla="*/ 507488 w 1971920"/>
              <a:gd name="connsiteY40" fmla="*/ 100449 h 794467"/>
              <a:gd name="connsiteX41" fmla="*/ 466545 w 1971920"/>
              <a:gd name="connsiteY41" fmla="*/ 86801 h 794467"/>
              <a:gd name="connsiteX42" fmla="*/ 289124 w 1971920"/>
              <a:gd name="connsiteY42" fmla="*/ 59506 h 794467"/>
              <a:gd name="connsiteX43" fmla="*/ 70760 w 1971920"/>
              <a:gd name="connsiteY43" fmla="*/ 18562 h 794467"/>
              <a:gd name="connsiteX44" fmla="*/ 29816 w 1971920"/>
              <a:gd name="connsiteY44" fmla="*/ 4915 h 794467"/>
              <a:gd name="connsiteX45" fmla="*/ 2521 w 1971920"/>
              <a:gd name="connsiteY45" fmla="*/ 45858 h 79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971920" h="794467">
                <a:moveTo>
                  <a:pt x="330067" y="18562"/>
                </a:moveTo>
                <a:lnTo>
                  <a:pt x="330067" y="18562"/>
                </a:lnTo>
                <a:cubicBezTo>
                  <a:pt x="268952" y="11772"/>
                  <a:pt x="54307" y="-19576"/>
                  <a:pt x="16169" y="18562"/>
                </a:cubicBezTo>
                <a:cubicBezTo>
                  <a:pt x="-22567" y="57298"/>
                  <a:pt x="19073" y="128619"/>
                  <a:pt x="29816" y="182336"/>
                </a:cubicBezTo>
                <a:cubicBezTo>
                  <a:pt x="33033" y="198420"/>
                  <a:pt x="41435" y="218455"/>
                  <a:pt x="57112" y="223279"/>
                </a:cubicBezTo>
                <a:cubicBezTo>
                  <a:pt x="105138" y="238056"/>
                  <a:pt x="157265" y="231667"/>
                  <a:pt x="207237" y="236927"/>
                </a:cubicBezTo>
                <a:cubicBezTo>
                  <a:pt x="243713" y="240766"/>
                  <a:pt x="280025" y="246025"/>
                  <a:pt x="316419" y="250574"/>
                </a:cubicBezTo>
                <a:cubicBezTo>
                  <a:pt x="334616" y="255123"/>
                  <a:pt x="352700" y="260153"/>
                  <a:pt x="371010" y="264222"/>
                </a:cubicBezTo>
                <a:cubicBezTo>
                  <a:pt x="393654" y="269254"/>
                  <a:pt x="418131" y="268271"/>
                  <a:pt x="439249" y="277870"/>
                </a:cubicBezTo>
                <a:cubicBezTo>
                  <a:pt x="469114" y="291445"/>
                  <a:pt x="493840" y="314264"/>
                  <a:pt x="521136" y="332461"/>
                </a:cubicBezTo>
                <a:cubicBezTo>
                  <a:pt x="534784" y="341559"/>
                  <a:pt x="545777" y="357945"/>
                  <a:pt x="562079" y="359756"/>
                </a:cubicBezTo>
                <a:lnTo>
                  <a:pt x="684909" y="373404"/>
                </a:lnTo>
                <a:cubicBezTo>
                  <a:pt x="817416" y="417574"/>
                  <a:pt x="573957" y="340177"/>
                  <a:pt x="916921" y="400700"/>
                </a:cubicBezTo>
                <a:cubicBezTo>
                  <a:pt x="933074" y="403550"/>
                  <a:pt x="943193" y="420660"/>
                  <a:pt x="957864" y="427995"/>
                </a:cubicBezTo>
                <a:cubicBezTo>
                  <a:pt x="970731" y="434429"/>
                  <a:pt x="985159" y="437094"/>
                  <a:pt x="998807" y="441643"/>
                </a:cubicBezTo>
                <a:cubicBezTo>
                  <a:pt x="1023399" y="466235"/>
                  <a:pt x="1047445" y="495632"/>
                  <a:pt x="1080694" y="509882"/>
                </a:cubicBezTo>
                <a:cubicBezTo>
                  <a:pt x="1097934" y="517271"/>
                  <a:pt x="1116783" y="520446"/>
                  <a:pt x="1135285" y="523530"/>
                </a:cubicBezTo>
                <a:cubicBezTo>
                  <a:pt x="1198746" y="534107"/>
                  <a:pt x="1326354" y="550825"/>
                  <a:pt x="1326354" y="550825"/>
                </a:cubicBezTo>
                <a:cubicBezTo>
                  <a:pt x="1401038" y="575720"/>
                  <a:pt x="1405257" y="558507"/>
                  <a:pt x="1435536" y="619064"/>
                </a:cubicBezTo>
                <a:cubicBezTo>
                  <a:pt x="1454763" y="657518"/>
                  <a:pt x="1452138" y="724683"/>
                  <a:pt x="1503775" y="741894"/>
                </a:cubicBezTo>
                <a:cubicBezTo>
                  <a:pt x="1613906" y="778602"/>
                  <a:pt x="1530360" y="754644"/>
                  <a:pt x="1763082" y="769189"/>
                </a:cubicBezTo>
                <a:cubicBezTo>
                  <a:pt x="1834278" y="792922"/>
                  <a:pt x="1872381" y="811596"/>
                  <a:pt x="1967798" y="769189"/>
                </a:cubicBezTo>
                <a:cubicBezTo>
                  <a:pt x="1985435" y="761350"/>
                  <a:pt x="1941682" y="740602"/>
                  <a:pt x="1926855" y="728246"/>
                </a:cubicBezTo>
                <a:cubicBezTo>
                  <a:pt x="1914254" y="717745"/>
                  <a:pt x="1899560" y="710049"/>
                  <a:pt x="1885912" y="700950"/>
                </a:cubicBezTo>
                <a:cubicBezTo>
                  <a:pt x="1876813" y="687302"/>
                  <a:pt x="1865951" y="674678"/>
                  <a:pt x="1858616" y="660007"/>
                </a:cubicBezTo>
                <a:cubicBezTo>
                  <a:pt x="1852182" y="647140"/>
                  <a:pt x="1852949" y="631034"/>
                  <a:pt x="1844969" y="619064"/>
                </a:cubicBezTo>
                <a:cubicBezTo>
                  <a:pt x="1834263" y="603005"/>
                  <a:pt x="1816586" y="592775"/>
                  <a:pt x="1804025" y="578121"/>
                </a:cubicBezTo>
                <a:cubicBezTo>
                  <a:pt x="1789222" y="560851"/>
                  <a:pt x="1781591" y="536751"/>
                  <a:pt x="1763082" y="523530"/>
                </a:cubicBezTo>
                <a:cubicBezTo>
                  <a:pt x="1747819" y="512628"/>
                  <a:pt x="1726526" y="515035"/>
                  <a:pt x="1708491" y="509882"/>
                </a:cubicBezTo>
                <a:cubicBezTo>
                  <a:pt x="1694659" y="505930"/>
                  <a:pt x="1680415" y="502668"/>
                  <a:pt x="1667548" y="496234"/>
                </a:cubicBezTo>
                <a:cubicBezTo>
                  <a:pt x="1652877" y="488899"/>
                  <a:pt x="1641593" y="475601"/>
                  <a:pt x="1626604" y="468939"/>
                </a:cubicBezTo>
                <a:cubicBezTo>
                  <a:pt x="1480442" y="403978"/>
                  <a:pt x="1596430" y="476118"/>
                  <a:pt x="1503775" y="414347"/>
                </a:cubicBezTo>
                <a:cubicBezTo>
                  <a:pt x="1494676" y="400699"/>
                  <a:pt x="1488077" y="385002"/>
                  <a:pt x="1476479" y="373404"/>
                </a:cubicBezTo>
                <a:cubicBezTo>
                  <a:pt x="1464881" y="361806"/>
                  <a:pt x="1449936" y="353963"/>
                  <a:pt x="1435536" y="346109"/>
                </a:cubicBezTo>
                <a:cubicBezTo>
                  <a:pt x="1391784" y="322244"/>
                  <a:pt x="1300492" y="273560"/>
                  <a:pt x="1244467" y="264222"/>
                </a:cubicBezTo>
                <a:lnTo>
                  <a:pt x="1162581" y="250574"/>
                </a:lnTo>
                <a:cubicBezTo>
                  <a:pt x="1070985" y="158980"/>
                  <a:pt x="1167646" y="237876"/>
                  <a:pt x="944216" y="195983"/>
                </a:cubicBezTo>
                <a:cubicBezTo>
                  <a:pt x="928095" y="192960"/>
                  <a:pt x="917944" y="176023"/>
                  <a:pt x="903273" y="168688"/>
                </a:cubicBezTo>
                <a:cubicBezTo>
                  <a:pt x="890406" y="162254"/>
                  <a:pt x="876549" y="157228"/>
                  <a:pt x="862330" y="155040"/>
                </a:cubicBezTo>
                <a:cubicBezTo>
                  <a:pt x="817142" y="148088"/>
                  <a:pt x="771345" y="145941"/>
                  <a:pt x="725852" y="141392"/>
                </a:cubicBezTo>
                <a:cubicBezTo>
                  <a:pt x="600593" y="99639"/>
                  <a:pt x="672595" y="116960"/>
                  <a:pt x="507488" y="100449"/>
                </a:cubicBezTo>
                <a:cubicBezTo>
                  <a:pt x="493840" y="95900"/>
                  <a:pt x="480501" y="90290"/>
                  <a:pt x="466545" y="86801"/>
                </a:cubicBezTo>
                <a:cubicBezTo>
                  <a:pt x="404020" y="71170"/>
                  <a:pt x="355424" y="67793"/>
                  <a:pt x="289124" y="59506"/>
                </a:cubicBezTo>
                <a:cubicBezTo>
                  <a:pt x="163864" y="17752"/>
                  <a:pt x="235866" y="35073"/>
                  <a:pt x="70760" y="18562"/>
                </a:cubicBezTo>
                <a:cubicBezTo>
                  <a:pt x="57112" y="14013"/>
                  <a:pt x="43173" y="-428"/>
                  <a:pt x="29816" y="4915"/>
                </a:cubicBezTo>
                <a:cubicBezTo>
                  <a:pt x="14587" y="11007"/>
                  <a:pt x="2521" y="45858"/>
                  <a:pt x="2521" y="45858"/>
                </a:cubicBezTo>
              </a:path>
            </a:pathLst>
          </a:custGeom>
          <a:solidFill>
            <a:srgbClr val="552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roup 4"/>
          <p:cNvGrpSpPr/>
          <p:nvPr/>
        </p:nvGrpSpPr>
        <p:grpSpPr>
          <a:xfrm>
            <a:off x="5426109" y="2519988"/>
            <a:ext cx="845461" cy="687152"/>
            <a:chOff x="5426109" y="2519988"/>
            <a:chExt cx="845461" cy="81603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5548365" y="2541764"/>
            <a:ext cx="845461" cy="713902"/>
            <a:chOff x="5426109" y="2519988"/>
            <a:chExt cx="845461" cy="81603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5670621" y="2563540"/>
            <a:ext cx="845461" cy="713902"/>
            <a:chOff x="5426109" y="2519988"/>
            <a:chExt cx="845461" cy="816038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394531">
            <a:off x="4424067" y="3533378"/>
            <a:ext cx="2854848" cy="2047365"/>
          </a:xfrm>
          <a:prstGeom prst="rect">
            <a:avLst/>
          </a:prstGeom>
          <a:scene3d>
            <a:camera prst="obliqueBottomLeft"/>
            <a:lightRig rig="threePt" dir="t"/>
          </a:scene3d>
        </p:spPr>
      </p:pic>
      <p:sp>
        <p:nvSpPr>
          <p:cNvPr id="2" name="Freeform 1"/>
          <p:cNvSpPr/>
          <p:nvPr/>
        </p:nvSpPr>
        <p:spPr>
          <a:xfrm>
            <a:off x="5931735" y="2659385"/>
            <a:ext cx="973511" cy="584882"/>
          </a:xfrm>
          <a:custGeom>
            <a:avLst/>
            <a:gdLst>
              <a:gd name="connsiteX0" fmla="*/ 211016 w 345059"/>
              <a:gd name="connsiteY0" fmla="*/ 20096 h 480946"/>
              <a:gd name="connsiteX1" fmla="*/ 211016 w 345059"/>
              <a:gd name="connsiteY1" fmla="*/ 20096 h 480946"/>
              <a:gd name="connsiteX2" fmla="*/ 120581 w 345059"/>
              <a:gd name="connsiteY2" fmla="*/ 10048 h 480946"/>
              <a:gd name="connsiteX3" fmla="*/ 90436 w 345059"/>
              <a:gd name="connsiteY3" fmla="*/ 0 h 480946"/>
              <a:gd name="connsiteX4" fmla="*/ 40194 w 345059"/>
              <a:gd name="connsiteY4" fmla="*/ 10048 h 480946"/>
              <a:gd name="connsiteX5" fmla="*/ 30145 w 345059"/>
              <a:gd name="connsiteY5" fmla="*/ 50242 h 480946"/>
              <a:gd name="connsiteX6" fmla="*/ 20097 w 345059"/>
              <a:gd name="connsiteY6" fmla="*/ 80387 h 480946"/>
              <a:gd name="connsiteX7" fmla="*/ 0 w 345059"/>
              <a:gd name="connsiteY7" fmla="*/ 381837 h 480946"/>
              <a:gd name="connsiteX8" fmla="*/ 10049 w 345059"/>
              <a:gd name="connsiteY8" fmla="*/ 411982 h 480946"/>
              <a:gd name="connsiteX9" fmla="*/ 40194 w 345059"/>
              <a:gd name="connsiteY9" fmla="*/ 432079 h 480946"/>
              <a:gd name="connsiteX10" fmla="*/ 140677 w 345059"/>
              <a:gd name="connsiteY10" fmla="*/ 452176 h 480946"/>
              <a:gd name="connsiteX11" fmla="*/ 211016 w 345059"/>
              <a:gd name="connsiteY11" fmla="*/ 472272 h 480946"/>
              <a:gd name="connsiteX12" fmla="*/ 331596 w 345059"/>
              <a:gd name="connsiteY12" fmla="*/ 462224 h 480946"/>
              <a:gd name="connsiteX13" fmla="*/ 321548 w 345059"/>
              <a:gd name="connsiteY13" fmla="*/ 200967 h 480946"/>
              <a:gd name="connsiteX14" fmla="*/ 311499 w 345059"/>
              <a:gd name="connsiteY14" fmla="*/ 170822 h 480946"/>
              <a:gd name="connsiteX15" fmla="*/ 251209 w 345059"/>
              <a:gd name="connsiteY15" fmla="*/ 150725 h 480946"/>
              <a:gd name="connsiteX16" fmla="*/ 221064 w 345059"/>
              <a:gd name="connsiteY16" fmla="*/ 130628 h 480946"/>
              <a:gd name="connsiteX17" fmla="*/ 200967 w 345059"/>
              <a:gd name="connsiteY17" fmla="*/ 70338 h 480946"/>
              <a:gd name="connsiteX18" fmla="*/ 190919 w 345059"/>
              <a:gd name="connsiteY18" fmla="*/ 40193 h 480946"/>
              <a:gd name="connsiteX19" fmla="*/ 211016 w 345059"/>
              <a:gd name="connsiteY19" fmla="*/ 20096 h 480946"/>
              <a:gd name="connsiteX0" fmla="*/ 211016 w 345059"/>
              <a:gd name="connsiteY0" fmla="*/ 20096 h 559638"/>
              <a:gd name="connsiteX1" fmla="*/ 211016 w 345059"/>
              <a:gd name="connsiteY1" fmla="*/ 20096 h 559638"/>
              <a:gd name="connsiteX2" fmla="*/ 120581 w 345059"/>
              <a:gd name="connsiteY2" fmla="*/ 10048 h 559638"/>
              <a:gd name="connsiteX3" fmla="*/ 90436 w 345059"/>
              <a:gd name="connsiteY3" fmla="*/ 0 h 559638"/>
              <a:gd name="connsiteX4" fmla="*/ 40194 w 345059"/>
              <a:gd name="connsiteY4" fmla="*/ 10048 h 559638"/>
              <a:gd name="connsiteX5" fmla="*/ 30145 w 345059"/>
              <a:gd name="connsiteY5" fmla="*/ 50242 h 559638"/>
              <a:gd name="connsiteX6" fmla="*/ 20097 w 345059"/>
              <a:gd name="connsiteY6" fmla="*/ 80387 h 559638"/>
              <a:gd name="connsiteX7" fmla="*/ 0 w 345059"/>
              <a:gd name="connsiteY7" fmla="*/ 381837 h 559638"/>
              <a:gd name="connsiteX8" fmla="*/ 10049 w 345059"/>
              <a:gd name="connsiteY8" fmla="*/ 411982 h 559638"/>
              <a:gd name="connsiteX9" fmla="*/ 40194 w 345059"/>
              <a:gd name="connsiteY9" fmla="*/ 432079 h 559638"/>
              <a:gd name="connsiteX10" fmla="*/ 318708 w 345059"/>
              <a:gd name="connsiteY10" fmla="*/ 559398 h 559638"/>
              <a:gd name="connsiteX11" fmla="*/ 211016 w 345059"/>
              <a:gd name="connsiteY11" fmla="*/ 472272 h 559638"/>
              <a:gd name="connsiteX12" fmla="*/ 331596 w 345059"/>
              <a:gd name="connsiteY12" fmla="*/ 462224 h 559638"/>
              <a:gd name="connsiteX13" fmla="*/ 321548 w 345059"/>
              <a:gd name="connsiteY13" fmla="*/ 200967 h 559638"/>
              <a:gd name="connsiteX14" fmla="*/ 311499 w 345059"/>
              <a:gd name="connsiteY14" fmla="*/ 170822 h 559638"/>
              <a:gd name="connsiteX15" fmla="*/ 251209 w 345059"/>
              <a:gd name="connsiteY15" fmla="*/ 150725 h 559638"/>
              <a:gd name="connsiteX16" fmla="*/ 221064 w 345059"/>
              <a:gd name="connsiteY16" fmla="*/ 130628 h 559638"/>
              <a:gd name="connsiteX17" fmla="*/ 200967 w 345059"/>
              <a:gd name="connsiteY17" fmla="*/ 70338 h 559638"/>
              <a:gd name="connsiteX18" fmla="*/ 190919 w 345059"/>
              <a:gd name="connsiteY18" fmla="*/ 40193 h 559638"/>
              <a:gd name="connsiteX19" fmla="*/ 211016 w 345059"/>
              <a:gd name="connsiteY19" fmla="*/ 20096 h 559638"/>
              <a:gd name="connsiteX0" fmla="*/ 211016 w 538612"/>
              <a:gd name="connsiteY0" fmla="*/ 20096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221064 w 538612"/>
              <a:gd name="connsiteY16" fmla="*/ 130628 h 568404"/>
              <a:gd name="connsiteX17" fmla="*/ 200967 w 538612"/>
              <a:gd name="connsiteY17" fmla="*/ 70338 h 568404"/>
              <a:gd name="connsiteX18" fmla="*/ 190919 w 538612"/>
              <a:gd name="connsiteY18" fmla="*/ 40193 h 568404"/>
              <a:gd name="connsiteX19" fmla="*/ 211016 w 538612"/>
              <a:gd name="connsiteY19" fmla="*/ 20096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221064 w 538612"/>
              <a:gd name="connsiteY16" fmla="*/ 130628 h 568404"/>
              <a:gd name="connsiteX17" fmla="*/ 200967 w 538612"/>
              <a:gd name="connsiteY17" fmla="*/ 70338 h 568404"/>
              <a:gd name="connsiteX18" fmla="*/ 190919 w 538612"/>
              <a:gd name="connsiteY18" fmla="*/ 40193 h 568404"/>
              <a:gd name="connsiteX19" fmla="*/ 333323 w 538612"/>
              <a:gd name="connsiteY19" fmla="*/ 95151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221064 w 538612"/>
              <a:gd name="connsiteY16" fmla="*/ 130628 h 568404"/>
              <a:gd name="connsiteX17" fmla="*/ 200967 w 538612"/>
              <a:gd name="connsiteY17" fmla="*/ 70338 h 568404"/>
              <a:gd name="connsiteX18" fmla="*/ 374380 w 538612"/>
              <a:gd name="connsiteY18" fmla="*/ 136693 h 568404"/>
              <a:gd name="connsiteX19" fmla="*/ 333323 w 538612"/>
              <a:gd name="connsiteY19" fmla="*/ 95151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393406 w 538612"/>
              <a:gd name="connsiteY16" fmla="*/ 237851 h 568404"/>
              <a:gd name="connsiteX17" fmla="*/ 200967 w 538612"/>
              <a:gd name="connsiteY17" fmla="*/ 70338 h 568404"/>
              <a:gd name="connsiteX18" fmla="*/ 374380 w 538612"/>
              <a:gd name="connsiteY18" fmla="*/ 136693 h 568404"/>
              <a:gd name="connsiteX19" fmla="*/ 333323 w 538612"/>
              <a:gd name="connsiteY19" fmla="*/ 95151 h 568404"/>
              <a:gd name="connsiteX0" fmla="*/ 333323 w 538612"/>
              <a:gd name="connsiteY0" fmla="*/ 95151 h 568404"/>
              <a:gd name="connsiteX1" fmla="*/ 211016 w 538612"/>
              <a:gd name="connsiteY1" fmla="*/ 20096 h 568404"/>
              <a:gd name="connsiteX2" fmla="*/ 120581 w 538612"/>
              <a:gd name="connsiteY2" fmla="*/ 10048 h 568404"/>
              <a:gd name="connsiteX3" fmla="*/ 90436 w 538612"/>
              <a:gd name="connsiteY3" fmla="*/ 0 h 568404"/>
              <a:gd name="connsiteX4" fmla="*/ 40194 w 538612"/>
              <a:gd name="connsiteY4" fmla="*/ 10048 h 568404"/>
              <a:gd name="connsiteX5" fmla="*/ 30145 w 538612"/>
              <a:gd name="connsiteY5" fmla="*/ 50242 h 568404"/>
              <a:gd name="connsiteX6" fmla="*/ 20097 w 538612"/>
              <a:gd name="connsiteY6" fmla="*/ 80387 h 568404"/>
              <a:gd name="connsiteX7" fmla="*/ 0 w 538612"/>
              <a:gd name="connsiteY7" fmla="*/ 381837 h 568404"/>
              <a:gd name="connsiteX8" fmla="*/ 10049 w 538612"/>
              <a:gd name="connsiteY8" fmla="*/ 411982 h 568404"/>
              <a:gd name="connsiteX9" fmla="*/ 40194 w 538612"/>
              <a:gd name="connsiteY9" fmla="*/ 432079 h 568404"/>
              <a:gd name="connsiteX10" fmla="*/ 318708 w 538612"/>
              <a:gd name="connsiteY10" fmla="*/ 559398 h 568404"/>
              <a:gd name="connsiteX11" fmla="*/ 538593 w 538612"/>
              <a:gd name="connsiteY11" fmla="*/ 547327 h 568404"/>
              <a:gd name="connsiteX12" fmla="*/ 331596 w 538612"/>
              <a:gd name="connsiteY12" fmla="*/ 462224 h 568404"/>
              <a:gd name="connsiteX13" fmla="*/ 321548 w 538612"/>
              <a:gd name="connsiteY13" fmla="*/ 200967 h 568404"/>
              <a:gd name="connsiteX14" fmla="*/ 311499 w 538612"/>
              <a:gd name="connsiteY14" fmla="*/ 170822 h 568404"/>
              <a:gd name="connsiteX15" fmla="*/ 251209 w 538612"/>
              <a:gd name="connsiteY15" fmla="*/ 150725 h 568404"/>
              <a:gd name="connsiteX16" fmla="*/ 393406 w 538612"/>
              <a:gd name="connsiteY16" fmla="*/ 237851 h 568404"/>
              <a:gd name="connsiteX17" fmla="*/ 406666 w 538612"/>
              <a:gd name="connsiteY17" fmla="*/ 241894 h 568404"/>
              <a:gd name="connsiteX18" fmla="*/ 374380 w 538612"/>
              <a:gd name="connsiteY18" fmla="*/ 136693 h 568404"/>
              <a:gd name="connsiteX19" fmla="*/ 333323 w 538612"/>
              <a:gd name="connsiteY19" fmla="*/ 95151 h 56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38612" h="568404">
                <a:moveTo>
                  <a:pt x="333323" y="95151"/>
                </a:moveTo>
                <a:cubicBezTo>
                  <a:pt x="292554" y="70133"/>
                  <a:pt x="246473" y="34280"/>
                  <a:pt x="211016" y="20096"/>
                </a:cubicBezTo>
                <a:cubicBezTo>
                  <a:pt x="175559" y="5912"/>
                  <a:pt x="150499" y="15034"/>
                  <a:pt x="120581" y="10048"/>
                </a:cubicBezTo>
                <a:cubicBezTo>
                  <a:pt x="110133" y="8307"/>
                  <a:pt x="101028" y="0"/>
                  <a:pt x="90436" y="0"/>
                </a:cubicBezTo>
                <a:cubicBezTo>
                  <a:pt x="73357" y="0"/>
                  <a:pt x="56941" y="6699"/>
                  <a:pt x="40194" y="10048"/>
                </a:cubicBezTo>
                <a:cubicBezTo>
                  <a:pt x="36844" y="23446"/>
                  <a:pt x="33939" y="36963"/>
                  <a:pt x="30145" y="50242"/>
                </a:cubicBezTo>
                <a:cubicBezTo>
                  <a:pt x="27235" y="60426"/>
                  <a:pt x="20802" y="69819"/>
                  <a:pt x="20097" y="80387"/>
                </a:cubicBezTo>
                <a:cubicBezTo>
                  <a:pt x="-783" y="393594"/>
                  <a:pt x="39890" y="262174"/>
                  <a:pt x="0" y="381837"/>
                </a:cubicBezTo>
                <a:cubicBezTo>
                  <a:pt x="3350" y="391885"/>
                  <a:pt x="3432" y="403711"/>
                  <a:pt x="10049" y="411982"/>
                </a:cubicBezTo>
                <a:cubicBezTo>
                  <a:pt x="17593" y="421412"/>
                  <a:pt x="-11249" y="407510"/>
                  <a:pt x="40194" y="432079"/>
                </a:cubicBezTo>
                <a:cubicBezTo>
                  <a:pt x="91637" y="456648"/>
                  <a:pt x="235641" y="540190"/>
                  <a:pt x="318708" y="559398"/>
                </a:cubicBezTo>
                <a:cubicBezTo>
                  <a:pt x="401775" y="578606"/>
                  <a:pt x="536445" y="563523"/>
                  <a:pt x="538593" y="547327"/>
                </a:cubicBezTo>
                <a:cubicBezTo>
                  <a:pt x="540741" y="531131"/>
                  <a:pt x="367770" y="519951"/>
                  <a:pt x="331596" y="462224"/>
                </a:cubicBezTo>
                <a:cubicBezTo>
                  <a:pt x="295422" y="404497"/>
                  <a:pt x="327544" y="287911"/>
                  <a:pt x="321548" y="200967"/>
                </a:cubicBezTo>
                <a:cubicBezTo>
                  <a:pt x="320819" y="190400"/>
                  <a:pt x="320118" y="176978"/>
                  <a:pt x="311499" y="170822"/>
                </a:cubicBezTo>
                <a:cubicBezTo>
                  <a:pt x="294261" y="158509"/>
                  <a:pt x="237558" y="139554"/>
                  <a:pt x="251209" y="150725"/>
                </a:cubicBezTo>
                <a:cubicBezTo>
                  <a:pt x="264860" y="161897"/>
                  <a:pt x="367497" y="222656"/>
                  <a:pt x="393406" y="237851"/>
                </a:cubicBezTo>
                <a:cubicBezTo>
                  <a:pt x="419315" y="253046"/>
                  <a:pt x="413365" y="261991"/>
                  <a:pt x="406666" y="241894"/>
                </a:cubicBezTo>
                <a:cubicBezTo>
                  <a:pt x="403317" y="231846"/>
                  <a:pt x="383854" y="141430"/>
                  <a:pt x="374380" y="136693"/>
                </a:cubicBezTo>
                <a:lnTo>
                  <a:pt x="333323" y="95151"/>
                </a:lnTo>
                <a:close/>
              </a:path>
            </a:pathLst>
          </a:custGeom>
          <a:solidFill>
            <a:srgbClr val="552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33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4575" cy="5162550"/>
          </a:xfrm>
          <a:prstGeom prst="rect">
            <a:avLst/>
          </a:prstGeom>
        </p:spPr>
      </p:pic>
      <p:pic>
        <p:nvPicPr>
          <p:cNvPr id="1030" name="Picture 6" descr="Green nature by rej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34"/>
          <a:stretch/>
        </p:blipFill>
        <p:spPr bwMode="auto">
          <a:xfrm>
            <a:off x="-1" y="-256675"/>
            <a:ext cx="7812506" cy="5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1" y="-356269"/>
            <a:ext cx="1256399" cy="144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847" y="-6950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161" y="-5934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01" y="-757456"/>
            <a:ext cx="3442631" cy="395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ce tree by Arya wigunavadhana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7930" y="-695076"/>
            <a:ext cx="5157805" cy="592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9"/>
          <a:srcRect l="2554"/>
          <a:stretch/>
        </p:blipFill>
        <p:spPr>
          <a:xfrm>
            <a:off x="4604082" y="-481263"/>
            <a:ext cx="5374105" cy="5829799"/>
          </a:xfrm>
          <a:prstGeom prst="rect">
            <a:avLst/>
          </a:prstGeom>
          <a:effectLst>
            <a:glow rad="101600">
              <a:schemeClr val="tx1">
                <a:alpha val="40000"/>
              </a:schemeClr>
            </a:glow>
          </a:effectLst>
          <a:scene3d>
            <a:camera prst="perspectiveLeft"/>
            <a:lightRig rig="threePt" dir="t"/>
          </a:scene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6984794">
            <a:off x="1010898" y="852849"/>
            <a:ext cx="5997947" cy="21447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5400000">
            <a:off x="1479463" y="3835129"/>
            <a:ext cx="487242" cy="124988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6592065">
            <a:off x="697475" y="3613335"/>
            <a:ext cx="438985" cy="124988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5898172">
            <a:off x="60579" y="3114145"/>
            <a:ext cx="987208" cy="988604"/>
            <a:chOff x="5426109" y="2519988"/>
            <a:chExt cx="845461" cy="81603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pic>
        <p:nvPicPr>
          <p:cNvPr id="16" name="Picture 8" descr="trace tree by Arya wigunavadhana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62"/>
          <a:stretch/>
        </p:blipFill>
        <p:spPr bwMode="auto">
          <a:xfrm>
            <a:off x="-1687930" y="-695076"/>
            <a:ext cx="5157805" cy="427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531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4575" cy="5162550"/>
          </a:xfrm>
          <a:prstGeom prst="rect">
            <a:avLst/>
          </a:prstGeom>
        </p:spPr>
      </p:pic>
      <p:pic>
        <p:nvPicPr>
          <p:cNvPr id="1030" name="Picture 6" descr="Green nature by rej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34"/>
          <a:stretch/>
        </p:blipFill>
        <p:spPr bwMode="auto">
          <a:xfrm>
            <a:off x="-1" y="-256675"/>
            <a:ext cx="7812506" cy="5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1" y="-356269"/>
            <a:ext cx="1256399" cy="144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847" y="-6950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161" y="-5934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01" y="-757456"/>
            <a:ext cx="3442631" cy="395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ce tree by Arya wigunavadhana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7930" y="-695076"/>
            <a:ext cx="5157805" cy="592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9"/>
          <a:srcRect l="2554"/>
          <a:stretch/>
        </p:blipFill>
        <p:spPr>
          <a:xfrm>
            <a:off x="4604082" y="-481263"/>
            <a:ext cx="5374105" cy="5829799"/>
          </a:xfrm>
          <a:prstGeom prst="rect">
            <a:avLst/>
          </a:prstGeom>
          <a:effectLst>
            <a:glow rad="101600">
              <a:schemeClr val="tx1">
                <a:alpha val="40000"/>
              </a:schemeClr>
            </a:glow>
          </a:effectLst>
          <a:scene3d>
            <a:camera prst="perspectiveLeft"/>
            <a:lightRig rig="threePt" dir="t"/>
          </a:scene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5400000">
            <a:off x="1479463" y="3835129"/>
            <a:ext cx="487242" cy="124988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6592065">
            <a:off x="697475" y="3613335"/>
            <a:ext cx="438985" cy="124988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5898172">
            <a:off x="60579" y="3114145"/>
            <a:ext cx="987208" cy="988604"/>
            <a:chOff x="5426109" y="2519988"/>
            <a:chExt cx="845461" cy="81603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34264"/>
            <a:stretch/>
          </p:blipFill>
          <p:spPr>
            <a:xfrm>
              <a:off x="5426109" y="2519988"/>
              <a:ext cx="825365" cy="735678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-1" t="2" r="19479" b="82043"/>
            <a:stretch/>
          </p:blipFill>
          <p:spPr>
            <a:xfrm rot="10800000">
              <a:off x="5606980" y="3135085"/>
              <a:ext cx="664590" cy="200941"/>
            </a:xfrm>
            <a:prstGeom prst="rect">
              <a:avLst/>
            </a:prstGeom>
          </p:spPr>
        </p:pic>
      </p:grpSp>
      <p:pic>
        <p:nvPicPr>
          <p:cNvPr id="16" name="Picture 8" descr="trace tree by Arya wigunavadhana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62"/>
          <a:stretch/>
        </p:blipFill>
        <p:spPr bwMode="auto">
          <a:xfrm>
            <a:off x="-1687930" y="-695076"/>
            <a:ext cx="5157805" cy="427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7430773">
            <a:off x="2690554" y="3949749"/>
            <a:ext cx="487242" cy="124988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8446233">
            <a:off x="3480882" y="4472428"/>
            <a:ext cx="487242" cy="124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7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4575" cy="5162550"/>
          </a:xfrm>
          <a:prstGeom prst="rect">
            <a:avLst/>
          </a:prstGeom>
        </p:spPr>
      </p:pic>
      <p:pic>
        <p:nvPicPr>
          <p:cNvPr id="1030" name="Picture 6" descr="Green nature by rej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34"/>
          <a:stretch/>
        </p:blipFill>
        <p:spPr bwMode="auto">
          <a:xfrm>
            <a:off x="-1" y="-256675"/>
            <a:ext cx="7812506" cy="5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trace tree by Arya wigunavadhan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1" y="-356269"/>
            <a:ext cx="1256399" cy="144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847" y="-6950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trace tree by Arya wigunavadhan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161" y="-593476"/>
            <a:ext cx="2231028" cy="256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trace tree by Arya wigunavadhan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01" y="-757456"/>
            <a:ext cx="3442631" cy="395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race tree by Arya wigunavadhana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7930" y="-695076"/>
            <a:ext cx="5157805" cy="592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9"/>
          <a:srcRect l="2554"/>
          <a:stretch/>
        </p:blipFill>
        <p:spPr>
          <a:xfrm>
            <a:off x="4604082" y="-481263"/>
            <a:ext cx="5374105" cy="5829799"/>
          </a:xfrm>
          <a:prstGeom prst="rect">
            <a:avLst/>
          </a:prstGeom>
          <a:effectLst>
            <a:glow rad="101600">
              <a:schemeClr val="tx1">
                <a:alpha val="40000"/>
              </a:schemeClr>
            </a:glow>
          </a:effectLst>
          <a:scene3d>
            <a:camera prst="perspectiveLeft"/>
            <a:lightRig rig="threePt" dir="t"/>
          </a:scene3d>
        </p:spPr>
      </p:pic>
      <p:pic>
        <p:nvPicPr>
          <p:cNvPr id="16" name="Picture 8" descr="trace tree by Arya wigunavadhana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62"/>
          <a:stretch/>
        </p:blipFill>
        <p:spPr bwMode="auto">
          <a:xfrm>
            <a:off x="-1687930" y="-695076"/>
            <a:ext cx="5157805" cy="427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157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artuks.com/wp-content/uploads/2012/11/stone-wall-art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328207"/>
            <a:ext cx="9144000" cy="6080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-2343351" y="2752084"/>
            <a:ext cx="5214026" cy="2391417"/>
          </a:xfrm>
          <a:prstGeom prst="ellipse">
            <a:avLst/>
          </a:prstGeom>
          <a:solidFill>
            <a:srgbClr val="000000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6501923" y="2752084"/>
            <a:ext cx="5214026" cy="2391417"/>
          </a:xfrm>
          <a:prstGeom prst="ellipse">
            <a:avLst/>
          </a:prstGeom>
          <a:solidFill>
            <a:srgbClr val="000000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3416300" y="215900"/>
            <a:ext cx="2540000" cy="242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rapezoid 10"/>
          <p:cNvSpPr/>
          <p:nvPr/>
        </p:nvSpPr>
        <p:spPr>
          <a:xfrm>
            <a:off x="3930649" y="1036195"/>
            <a:ext cx="1511300" cy="1741690"/>
          </a:xfrm>
          <a:prstGeom prst="trapezoid">
            <a:avLst>
              <a:gd name="adj" fmla="val 19118"/>
            </a:avLst>
          </a:prstGeom>
          <a:solidFill>
            <a:schemeClr val="bg1">
              <a:lumMod val="75000"/>
              <a:alpha val="6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2" descr="Archway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538008">
            <a:off x="2645477" y="-138238"/>
            <a:ext cx="3992743" cy="295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iamond Pattern Steel Arena Steps by jpneok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708" y="2354036"/>
            <a:ext cx="3641978" cy="2675898"/>
          </a:xfrm>
          <a:prstGeom prst="rect">
            <a:avLst/>
          </a:prstGeom>
          <a:noFill/>
          <a:scene3d>
            <a:camera prst="perspectiveHeroicExtremeLeftFacing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05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6248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812800" y="-537029"/>
            <a:ext cx="11001829" cy="6429829"/>
          </a:xfrm>
          <a:prstGeom prst="rect">
            <a:avLst/>
          </a:prstGeom>
          <a:solidFill>
            <a:srgbClr val="83D4CE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99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http://artuks.com/wp-content/uploads/2012/11/stone-wall-art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27100" y="-990600"/>
            <a:ext cx="11087100" cy="5678081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ssidiana ancient door by lordoftheloch"/>
          <p:cNvPicPr>
            <a:picLocks noChangeAspect="1" noChangeArrowheads="1"/>
          </p:cNvPicPr>
          <p:nvPr/>
        </p:nvPicPr>
        <p:blipFill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800" y="941568"/>
            <a:ext cx="1930400" cy="3184165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3834606" y="2704298"/>
            <a:ext cx="76993" cy="146851"/>
            <a:chOff x="3802854" y="2520089"/>
            <a:chExt cx="140493" cy="278480"/>
          </a:xfrm>
          <a:solidFill>
            <a:schemeClr val="accent4">
              <a:lumMod val="40000"/>
              <a:lumOff val="60000"/>
            </a:schemeClr>
          </a:solidFill>
          <a:effectLst>
            <a:glow rad="63500">
              <a:schemeClr val="bg1">
                <a:lumMod val="85000"/>
                <a:alpha val="24000"/>
              </a:schemeClr>
            </a:glow>
          </a:effectLst>
        </p:grpSpPr>
        <p:sp>
          <p:nvSpPr>
            <p:cNvPr id="5" name="Oval 4"/>
            <p:cNvSpPr/>
            <p:nvPr/>
          </p:nvSpPr>
          <p:spPr>
            <a:xfrm>
              <a:off x="3802854" y="2520089"/>
              <a:ext cx="140493" cy="14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3814761" y="2558062"/>
              <a:ext cx="116681" cy="24050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5491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45046" y="2033419"/>
            <a:ext cx="5178725" cy="432031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168663">
            <a:off x="6857535" y="368300"/>
            <a:ext cx="5178725" cy="43203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6460" y="735951"/>
            <a:ext cx="8180963" cy="4212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640" y="707796"/>
            <a:ext cx="8338846" cy="42120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5686" y="2219931"/>
            <a:ext cx="6575391" cy="2402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clrChange>
              <a:clrFrom>
                <a:srgbClr val="C3C3C3"/>
              </a:clrFrom>
              <a:clrTo>
                <a:srgbClr val="C3C3C3">
                  <a:alpha val="0"/>
                </a:srgbClr>
              </a:clrTo>
            </a:clrChange>
          </a:blip>
          <a:stretch>
            <a:fillRect/>
          </a:stretch>
        </p:blipFill>
        <p:spPr>
          <a:xfrm rot="21169770">
            <a:off x="3631184" y="3797773"/>
            <a:ext cx="1764392" cy="85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2339">
            <a:off x="1838030" y="1980649"/>
            <a:ext cx="1617280" cy="9541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4252" r="55272" b="58335"/>
          <a:stretch/>
        </p:blipFill>
        <p:spPr>
          <a:xfrm>
            <a:off x="1225686" y="2798219"/>
            <a:ext cx="2940997" cy="418290"/>
          </a:xfrm>
          <a:prstGeom prst="rect">
            <a:avLst/>
          </a:prstGeom>
        </p:spPr>
      </p:pic>
      <p:pic>
        <p:nvPicPr>
          <p:cNvPr id="1026" name="Picture 2" descr="Misc Game Crown by glitch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7220">
            <a:off x="5585005" y="1903041"/>
            <a:ext cx="1479547" cy="1095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5083" t="24251" b="63195"/>
          <a:stretch/>
        </p:blipFill>
        <p:spPr>
          <a:xfrm>
            <a:off x="4847619" y="2798219"/>
            <a:ext cx="2953458" cy="3015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356" t="17367" r="46318" b="53608"/>
          <a:stretch/>
        </p:blipFill>
        <p:spPr>
          <a:xfrm>
            <a:off x="4396904" y="3807742"/>
            <a:ext cx="359923" cy="771664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H="1">
            <a:off x="-159690" y="-333829"/>
            <a:ext cx="3280262" cy="495589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6287" y="0"/>
            <a:ext cx="2735942" cy="473180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37758" y="-181429"/>
            <a:ext cx="2652185" cy="521880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827315" y="-181429"/>
            <a:ext cx="1944914" cy="54386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85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45046" y="2033419"/>
            <a:ext cx="5178725" cy="432031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168663">
            <a:off x="6857535" y="368300"/>
            <a:ext cx="5178725" cy="43203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6460" y="735951"/>
            <a:ext cx="8180963" cy="4212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640" y="707796"/>
            <a:ext cx="8338846" cy="42120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clrChange>
              <a:clrFrom>
                <a:srgbClr val="C3C3C3"/>
              </a:clrFrom>
              <a:clrTo>
                <a:srgbClr val="C3C3C3">
                  <a:alpha val="0"/>
                </a:srgbClr>
              </a:clrTo>
            </a:clrChange>
          </a:blip>
          <a:stretch>
            <a:fillRect/>
          </a:stretch>
        </p:blipFill>
        <p:spPr>
          <a:xfrm rot="21169770">
            <a:off x="3631184" y="3797773"/>
            <a:ext cx="1764392" cy="856700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H="1">
            <a:off x="-159690" y="-333829"/>
            <a:ext cx="3280262" cy="495589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6287" y="0"/>
            <a:ext cx="2735942" cy="473180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37758" y="-181429"/>
            <a:ext cx="2652185" cy="521880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827315" y="-181429"/>
            <a:ext cx="1944914" cy="54386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356" t="17367" r="46905" b="53608"/>
          <a:stretch/>
        </p:blipFill>
        <p:spPr>
          <a:xfrm>
            <a:off x="4396904" y="3135086"/>
            <a:ext cx="320239" cy="14443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51758"/>
          <a:stretch/>
        </p:blipFill>
        <p:spPr>
          <a:xfrm rot="18414687">
            <a:off x="866425" y="2363406"/>
            <a:ext cx="6575391" cy="115883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52117" y="3370037"/>
            <a:ext cx="4624555" cy="222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07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45046" y="2033419"/>
            <a:ext cx="5178725" cy="432031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168663">
            <a:off x="6857535" y="368300"/>
            <a:ext cx="5178725" cy="43203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6460" y="735951"/>
            <a:ext cx="8180963" cy="4212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640" y="707796"/>
            <a:ext cx="8338846" cy="421207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356" t="17367" r="46905" b="53608"/>
          <a:stretch/>
        </p:blipFill>
        <p:spPr>
          <a:xfrm>
            <a:off x="4396904" y="3135086"/>
            <a:ext cx="320239" cy="1444320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H="1">
            <a:off x="-159690" y="-333829"/>
            <a:ext cx="3280262" cy="495589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6287" y="0"/>
            <a:ext cx="2735942" cy="473180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37758" y="-181429"/>
            <a:ext cx="2652185" cy="521880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827315" y="-181429"/>
            <a:ext cx="1944914" cy="54386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51758"/>
          <a:stretch/>
        </p:blipFill>
        <p:spPr>
          <a:xfrm rot="3247968">
            <a:off x="1624261" y="2336358"/>
            <a:ext cx="6575391" cy="11588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57023" y="3400427"/>
            <a:ext cx="3838575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51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134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368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965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099" y="1751012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987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378577" y="3379787"/>
            <a:ext cx="6064669" cy="351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21403763">
            <a:off x="4173799" y="3945484"/>
            <a:ext cx="936761" cy="35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07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134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368" y="0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965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099" y="1751012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orest by 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987" y="1641476"/>
            <a:ext cx="4623134" cy="350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378577" y="3379787"/>
            <a:ext cx="6064669" cy="3514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052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encrypted-tbn2.gstatic.com/images?q=tbn:ANd9GcQtiD7QvY2dqVKRl8c84ja_OI2O8gj7Y5uwRKwCx7iJwvv0bZC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2" b="6128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http://artuks.com/wp-content/uploads/2012/11/stone-wall-art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4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1418" y="-2105041"/>
            <a:ext cx="10226835" cy="4676792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60418" y="-57149"/>
            <a:ext cx="3619500" cy="3914775"/>
          </a:xfrm>
          <a:prstGeom prst="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  <a:softEdge rad="12700"/>
          </a:effectLst>
          <a:scene3d>
            <a:camera prst="perspectiveRigh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56683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546" y="483614"/>
            <a:ext cx="5124961" cy="3023727"/>
          </a:xfrm>
          <a:prstGeom prst="rect">
            <a:avLst/>
          </a:prstGeom>
        </p:spPr>
      </p:pic>
      <p:pic>
        <p:nvPicPr>
          <p:cNvPr id="3" name="Picture 2" descr="Misc Game Crown by glitch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550" y="2941557"/>
            <a:ext cx="1542451" cy="114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88982" y="483614"/>
            <a:ext cx="2120092" cy="3600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 rot="2794349">
            <a:off x="3159756" y="3367624"/>
            <a:ext cx="2795116" cy="934035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</p:pic>
      <p:grpSp>
        <p:nvGrpSpPr>
          <p:cNvPr id="7" name="Group 6"/>
          <p:cNvGrpSpPr/>
          <p:nvPr/>
        </p:nvGrpSpPr>
        <p:grpSpPr>
          <a:xfrm>
            <a:off x="4130958" y="1666354"/>
            <a:ext cx="3600000" cy="1666873"/>
            <a:chOff x="4130958" y="1666354"/>
            <a:chExt cx="3600000" cy="166687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8837902">
              <a:off x="5379629" y="981899"/>
              <a:ext cx="1102657" cy="3600000"/>
            </a:xfrm>
            <a:prstGeom prst="rect">
              <a:avLst/>
            </a:prstGeom>
          </p:spPr>
        </p:pic>
        <p:pic>
          <p:nvPicPr>
            <p:cNvPr id="1026" name="Picture 2" descr="Black bass by Firkin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988655">
              <a:off x="4397791" y="1666354"/>
              <a:ext cx="1421502" cy="67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331" y="378556"/>
            <a:ext cx="2684083" cy="26680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9"/>
          <a:srcRect t="1729" r="7709" b="5290"/>
          <a:stretch/>
        </p:blipFill>
        <p:spPr>
          <a:xfrm>
            <a:off x="1841459" y="2639961"/>
            <a:ext cx="2170102" cy="160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9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4132" b="59570"/>
          <a:stretch/>
        </p:blipFill>
        <p:spPr>
          <a:xfrm>
            <a:off x="-87087" y="0"/>
            <a:ext cx="11132457" cy="3817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D7FAFE"/>
              </a:clrFrom>
              <a:clrTo>
                <a:srgbClr val="D7FAFE">
                  <a:alpha val="0"/>
                </a:srgbClr>
              </a:clrTo>
            </a:clrChange>
          </a:blip>
          <a:srcRect t="32840" b="5804"/>
          <a:stretch/>
        </p:blipFill>
        <p:spPr>
          <a:xfrm>
            <a:off x="1628" y="0"/>
            <a:ext cx="9142372" cy="5143500"/>
          </a:xfrm>
          <a:prstGeom prst="rect">
            <a:avLst/>
          </a:prstGeom>
        </p:spPr>
      </p:pic>
      <p:pic>
        <p:nvPicPr>
          <p:cNvPr id="5" name="Picture 2" descr="Black bass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22090">
            <a:off x="2400457" y="3126302"/>
            <a:ext cx="800789" cy="38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lack bass by Firki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149" y="3644287"/>
            <a:ext cx="697652" cy="33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Black bass by Firki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734" y="2061028"/>
            <a:ext cx="1009265" cy="38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Black bass by Firki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58234" flipH="1">
            <a:off x="7012876" y="2207280"/>
            <a:ext cx="955464" cy="45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Black bass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9717">
            <a:off x="4338115" y="2158930"/>
            <a:ext cx="800789" cy="38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9"/>
          <p:cNvSpPr/>
          <p:nvPr/>
        </p:nvSpPr>
        <p:spPr>
          <a:xfrm>
            <a:off x="566057" y="1785136"/>
            <a:ext cx="7852229" cy="2438521"/>
          </a:xfrm>
          <a:custGeom>
            <a:avLst/>
            <a:gdLst>
              <a:gd name="connsiteX0" fmla="*/ 0 w 7852229"/>
              <a:gd name="connsiteY0" fmla="*/ 333950 h 2438521"/>
              <a:gd name="connsiteX1" fmla="*/ 188686 w 7852229"/>
              <a:gd name="connsiteY1" fmla="*/ 290407 h 2438521"/>
              <a:gd name="connsiteX2" fmla="*/ 275772 w 7852229"/>
              <a:gd name="connsiteY2" fmla="*/ 217835 h 2438521"/>
              <a:gd name="connsiteX3" fmla="*/ 464457 w 7852229"/>
              <a:gd name="connsiteY3" fmla="*/ 116235 h 2438521"/>
              <a:gd name="connsiteX4" fmla="*/ 508000 w 7852229"/>
              <a:gd name="connsiteY4" fmla="*/ 87207 h 2438521"/>
              <a:gd name="connsiteX5" fmla="*/ 624114 w 7852229"/>
              <a:gd name="connsiteY5" fmla="*/ 43664 h 2438521"/>
              <a:gd name="connsiteX6" fmla="*/ 667657 w 7852229"/>
              <a:gd name="connsiteY6" fmla="*/ 14635 h 2438521"/>
              <a:gd name="connsiteX7" fmla="*/ 1001486 w 7852229"/>
              <a:gd name="connsiteY7" fmla="*/ 14635 h 2438521"/>
              <a:gd name="connsiteX8" fmla="*/ 1204686 w 7852229"/>
              <a:gd name="connsiteY8" fmla="*/ 43664 h 2438521"/>
              <a:gd name="connsiteX9" fmla="*/ 1248229 w 7852229"/>
              <a:gd name="connsiteY9" fmla="*/ 58178 h 2438521"/>
              <a:gd name="connsiteX10" fmla="*/ 1320800 w 7852229"/>
              <a:gd name="connsiteY10" fmla="*/ 72693 h 2438521"/>
              <a:gd name="connsiteX11" fmla="*/ 1378857 w 7852229"/>
              <a:gd name="connsiteY11" fmla="*/ 87207 h 2438521"/>
              <a:gd name="connsiteX12" fmla="*/ 1451429 w 7852229"/>
              <a:gd name="connsiteY12" fmla="*/ 101721 h 2438521"/>
              <a:gd name="connsiteX13" fmla="*/ 1494972 w 7852229"/>
              <a:gd name="connsiteY13" fmla="*/ 116235 h 2438521"/>
              <a:gd name="connsiteX14" fmla="*/ 1611086 w 7852229"/>
              <a:gd name="connsiteY14" fmla="*/ 130750 h 2438521"/>
              <a:gd name="connsiteX15" fmla="*/ 1756229 w 7852229"/>
              <a:gd name="connsiteY15" fmla="*/ 159778 h 2438521"/>
              <a:gd name="connsiteX16" fmla="*/ 1843314 w 7852229"/>
              <a:gd name="connsiteY16" fmla="*/ 174293 h 2438521"/>
              <a:gd name="connsiteX17" fmla="*/ 2322286 w 7852229"/>
              <a:gd name="connsiteY17" fmla="*/ 188807 h 2438521"/>
              <a:gd name="connsiteX18" fmla="*/ 2481943 w 7852229"/>
              <a:gd name="connsiteY18" fmla="*/ 217835 h 2438521"/>
              <a:gd name="connsiteX19" fmla="*/ 2583543 w 7852229"/>
              <a:gd name="connsiteY19" fmla="*/ 232350 h 2438521"/>
              <a:gd name="connsiteX20" fmla="*/ 2656114 w 7852229"/>
              <a:gd name="connsiteY20" fmla="*/ 246864 h 2438521"/>
              <a:gd name="connsiteX21" fmla="*/ 2830286 w 7852229"/>
              <a:gd name="connsiteY21" fmla="*/ 261378 h 2438521"/>
              <a:gd name="connsiteX22" fmla="*/ 3991429 w 7852229"/>
              <a:gd name="connsiteY22" fmla="*/ 246864 h 2438521"/>
              <a:gd name="connsiteX23" fmla="*/ 4049486 w 7852229"/>
              <a:gd name="connsiteY23" fmla="*/ 217835 h 2438521"/>
              <a:gd name="connsiteX24" fmla="*/ 4151086 w 7852229"/>
              <a:gd name="connsiteY24" fmla="*/ 203321 h 2438521"/>
              <a:gd name="connsiteX25" fmla="*/ 4252686 w 7852229"/>
              <a:gd name="connsiteY25" fmla="*/ 174293 h 2438521"/>
              <a:gd name="connsiteX26" fmla="*/ 4412343 w 7852229"/>
              <a:gd name="connsiteY26" fmla="*/ 145264 h 2438521"/>
              <a:gd name="connsiteX27" fmla="*/ 4455886 w 7852229"/>
              <a:gd name="connsiteY27" fmla="*/ 130750 h 2438521"/>
              <a:gd name="connsiteX28" fmla="*/ 4572000 w 7852229"/>
              <a:gd name="connsiteY28" fmla="*/ 101721 h 2438521"/>
              <a:gd name="connsiteX29" fmla="*/ 5442857 w 7852229"/>
              <a:gd name="connsiteY29" fmla="*/ 130750 h 2438521"/>
              <a:gd name="connsiteX30" fmla="*/ 5689600 w 7852229"/>
              <a:gd name="connsiteY30" fmla="*/ 188807 h 2438521"/>
              <a:gd name="connsiteX31" fmla="*/ 5805714 w 7852229"/>
              <a:gd name="connsiteY31" fmla="*/ 203321 h 2438521"/>
              <a:gd name="connsiteX32" fmla="*/ 6052457 w 7852229"/>
              <a:gd name="connsiteY32" fmla="*/ 232350 h 2438521"/>
              <a:gd name="connsiteX33" fmla="*/ 6618514 w 7852229"/>
              <a:gd name="connsiteY33" fmla="*/ 246864 h 2438521"/>
              <a:gd name="connsiteX34" fmla="*/ 7068457 w 7852229"/>
              <a:gd name="connsiteY34" fmla="*/ 261378 h 2438521"/>
              <a:gd name="connsiteX35" fmla="*/ 7184572 w 7852229"/>
              <a:gd name="connsiteY35" fmla="*/ 304921 h 2438521"/>
              <a:gd name="connsiteX36" fmla="*/ 7547429 w 7852229"/>
              <a:gd name="connsiteY36" fmla="*/ 333950 h 2438521"/>
              <a:gd name="connsiteX37" fmla="*/ 7605486 w 7852229"/>
              <a:gd name="connsiteY37" fmla="*/ 348464 h 2438521"/>
              <a:gd name="connsiteX38" fmla="*/ 7692572 w 7852229"/>
              <a:gd name="connsiteY38" fmla="*/ 464578 h 2438521"/>
              <a:gd name="connsiteX39" fmla="*/ 7721600 w 7852229"/>
              <a:gd name="connsiteY39" fmla="*/ 522635 h 2438521"/>
              <a:gd name="connsiteX40" fmla="*/ 7765143 w 7852229"/>
              <a:gd name="connsiteY40" fmla="*/ 566178 h 2438521"/>
              <a:gd name="connsiteX41" fmla="*/ 7808686 w 7852229"/>
              <a:gd name="connsiteY41" fmla="*/ 667778 h 2438521"/>
              <a:gd name="connsiteX42" fmla="*/ 7852229 w 7852229"/>
              <a:gd name="connsiteY42" fmla="*/ 812921 h 2438521"/>
              <a:gd name="connsiteX43" fmla="*/ 7823200 w 7852229"/>
              <a:gd name="connsiteY43" fmla="*/ 1074178 h 2438521"/>
              <a:gd name="connsiteX44" fmla="*/ 7765143 w 7852229"/>
              <a:gd name="connsiteY44" fmla="*/ 1219321 h 2438521"/>
              <a:gd name="connsiteX45" fmla="*/ 7750629 w 7852229"/>
              <a:gd name="connsiteY45" fmla="*/ 1291893 h 2438521"/>
              <a:gd name="connsiteX46" fmla="*/ 7707086 w 7852229"/>
              <a:gd name="connsiteY46" fmla="*/ 1364464 h 2438521"/>
              <a:gd name="connsiteX47" fmla="*/ 7634514 w 7852229"/>
              <a:gd name="connsiteY47" fmla="*/ 1495093 h 2438521"/>
              <a:gd name="connsiteX48" fmla="*/ 7576457 w 7852229"/>
              <a:gd name="connsiteY48" fmla="*/ 1582178 h 2438521"/>
              <a:gd name="connsiteX49" fmla="*/ 7503886 w 7852229"/>
              <a:gd name="connsiteY49" fmla="*/ 1669264 h 2438521"/>
              <a:gd name="connsiteX50" fmla="*/ 7431314 w 7852229"/>
              <a:gd name="connsiteY50" fmla="*/ 1785378 h 2438521"/>
              <a:gd name="connsiteX51" fmla="*/ 7402286 w 7852229"/>
              <a:gd name="connsiteY51" fmla="*/ 1828921 h 2438521"/>
              <a:gd name="connsiteX52" fmla="*/ 7358743 w 7852229"/>
              <a:gd name="connsiteY52" fmla="*/ 1857950 h 2438521"/>
              <a:gd name="connsiteX53" fmla="*/ 7315200 w 7852229"/>
              <a:gd name="connsiteY53" fmla="*/ 1901493 h 2438521"/>
              <a:gd name="connsiteX54" fmla="*/ 7300686 w 7852229"/>
              <a:gd name="connsiteY54" fmla="*/ 1959550 h 2438521"/>
              <a:gd name="connsiteX55" fmla="*/ 7271657 w 7852229"/>
              <a:gd name="connsiteY55" fmla="*/ 2003093 h 2438521"/>
              <a:gd name="connsiteX56" fmla="*/ 7228114 w 7852229"/>
              <a:gd name="connsiteY56" fmla="*/ 2119207 h 2438521"/>
              <a:gd name="connsiteX57" fmla="*/ 7213600 w 7852229"/>
              <a:gd name="connsiteY57" fmla="*/ 2307893 h 2438521"/>
              <a:gd name="connsiteX58" fmla="*/ 7170057 w 7852229"/>
              <a:gd name="connsiteY58" fmla="*/ 2322407 h 2438521"/>
              <a:gd name="connsiteX59" fmla="*/ 6778172 w 7852229"/>
              <a:gd name="connsiteY59" fmla="*/ 2351435 h 2438521"/>
              <a:gd name="connsiteX60" fmla="*/ 6705600 w 7852229"/>
              <a:gd name="connsiteY60" fmla="*/ 2365950 h 2438521"/>
              <a:gd name="connsiteX61" fmla="*/ 6574972 w 7852229"/>
              <a:gd name="connsiteY61" fmla="*/ 2409493 h 2438521"/>
              <a:gd name="connsiteX62" fmla="*/ 6270172 w 7852229"/>
              <a:gd name="connsiteY62" fmla="*/ 2438521 h 2438521"/>
              <a:gd name="connsiteX63" fmla="*/ 5646057 w 7852229"/>
              <a:gd name="connsiteY63" fmla="*/ 2394978 h 2438521"/>
              <a:gd name="connsiteX64" fmla="*/ 5558972 w 7852229"/>
              <a:gd name="connsiteY64" fmla="*/ 2380464 h 2438521"/>
              <a:gd name="connsiteX65" fmla="*/ 5094514 w 7852229"/>
              <a:gd name="connsiteY65" fmla="*/ 2365950 h 2438521"/>
              <a:gd name="connsiteX66" fmla="*/ 4804229 w 7852229"/>
              <a:gd name="connsiteY66" fmla="*/ 2293378 h 2438521"/>
              <a:gd name="connsiteX67" fmla="*/ 4717143 w 7852229"/>
              <a:gd name="connsiteY67" fmla="*/ 2249835 h 2438521"/>
              <a:gd name="connsiteX68" fmla="*/ 4586514 w 7852229"/>
              <a:gd name="connsiteY68" fmla="*/ 2220807 h 2438521"/>
              <a:gd name="connsiteX69" fmla="*/ 4455886 w 7852229"/>
              <a:gd name="connsiteY69" fmla="*/ 2148235 h 2438521"/>
              <a:gd name="connsiteX70" fmla="*/ 4426857 w 7852229"/>
              <a:gd name="connsiteY70" fmla="*/ 2104693 h 2438521"/>
              <a:gd name="connsiteX71" fmla="*/ 4368800 w 7852229"/>
              <a:gd name="connsiteY71" fmla="*/ 2032121 h 2438521"/>
              <a:gd name="connsiteX72" fmla="*/ 4136572 w 7852229"/>
              <a:gd name="connsiteY72" fmla="*/ 1857950 h 2438521"/>
              <a:gd name="connsiteX73" fmla="*/ 4064000 w 7852229"/>
              <a:gd name="connsiteY73" fmla="*/ 1814407 h 2438521"/>
              <a:gd name="connsiteX74" fmla="*/ 2554514 w 7852229"/>
              <a:gd name="connsiteY74" fmla="*/ 1799893 h 2438521"/>
              <a:gd name="connsiteX75" fmla="*/ 2336800 w 7852229"/>
              <a:gd name="connsiteY75" fmla="*/ 1770864 h 2438521"/>
              <a:gd name="connsiteX76" fmla="*/ 1669143 w 7852229"/>
              <a:gd name="connsiteY76" fmla="*/ 1756350 h 2438521"/>
              <a:gd name="connsiteX77" fmla="*/ 1596572 w 7852229"/>
              <a:gd name="connsiteY77" fmla="*/ 1669264 h 2438521"/>
              <a:gd name="connsiteX78" fmla="*/ 1451429 w 7852229"/>
              <a:gd name="connsiteY78" fmla="*/ 1538635 h 2438521"/>
              <a:gd name="connsiteX79" fmla="*/ 1407886 w 7852229"/>
              <a:gd name="connsiteY79" fmla="*/ 1480578 h 2438521"/>
              <a:gd name="connsiteX80" fmla="*/ 1103086 w 7852229"/>
              <a:gd name="connsiteY80" fmla="*/ 1262864 h 2438521"/>
              <a:gd name="connsiteX81" fmla="*/ 986972 w 7852229"/>
              <a:gd name="connsiteY81" fmla="*/ 1117721 h 2438521"/>
              <a:gd name="connsiteX82" fmla="*/ 943429 w 7852229"/>
              <a:gd name="connsiteY82" fmla="*/ 1074178 h 2438521"/>
              <a:gd name="connsiteX83" fmla="*/ 914400 w 7852229"/>
              <a:gd name="connsiteY83" fmla="*/ 1001607 h 2438521"/>
              <a:gd name="connsiteX84" fmla="*/ 899886 w 7852229"/>
              <a:gd name="connsiteY84" fmla="*/ 943550 h 2438521"/>
              <a:gd name="connsiteX85" fmla="*/ 798286 w 7852229"/>
              <a:gd name="connsiteY85" fmla="*/ 783893 h 2438521"/>
              <a:gd name="connsiteX86" fmla="*/ 653143 w 7852229"/>
              <a:gd name="connsiteY86" fmla="*/ 667778 h 2438521"/>
              <a:gd name="connsiteX87" fmla="*/ 609600 w 7852229"/>
              <a:gd name="connsiteY87" fmla="*/ 653264 h 2438521"/>
              <a:gd name="connsiteX88" fmla="*/ 464457 w 7852229"/>
              <a:gd name="connsiteY88" fmla="*/ 566178 h 2438521"/>
              <a:gd name="connsiteX89" fmla="*/ 377372 w 7852229"/>
              <a:gd name="connsiteY89" fmla="*/ 508121 h 2438521"/>
              <a:gd name="connsiteX90" fmla="*/ 275772 w 7852229"/>
              <a:gd name="connsiteY90" fmla="*/ 479093 h 2438521"/>
              <a:gd name="connsiteX91" fmla="*/ 232229 w 7852229"/>
              <a:gd name="connsiteY91" fmla="*/ 450064 h 2438521"/>
              <a:gd name="connsiteX92" fmla="*/ 130629 w 7852229"/>
              <a:gd name="connsiteY92" fmla="*/ 392007 h 2438521"/>
              <a:gd name="connsiteX93" fmla="*/ 43543 w 7852229"/>
              <a:gd name="connsiteY93" fmla="*/ 304921 h 2438521"/>
              <a:gd name="connsiteX94" fmla="*/ 14514 w 7852229"/>
              <a:gd name="connsiteY94" fmla="*/ 217835 h 2438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852229" h="2438521">
                <a:moveTo>
                  <a:pt x="0" y="333950"/>
                </a:moveTo>
                <a:cubicBezTo>
                  <a:pt x="62895" y="319436"/>
                  <a:pt x="129196" y="315456"/>
                  <a:pt x="188686" y="290407"/>
                </a:cubicBezTo>
                <a:cubicBezTo>
                  <a:pt x="223512" y="275743"/>
                  <a:pt x="244704" y="239344"/>
                  <a:pt x="275772" y="217835"/>
                </a:cubicBezTo>
                <a:cubicBezTo>
                  <a:pt x="350381" y="166183"/>
                  <a:pt x="388388" y="158495"/>
                  <a:pt x="464457" y="116235"/>
                </a:cubicBezTo>
                <a:cubicBezTo>
                  <a:pt x="479706" y="107763"/>
                  <a:pt x="492398" y="95008"/>
                  <a:pt x="508000" y="87207"/>
                </a:cubicBezTo>
                <a:cubicBezTo>
                  <a:pt x="542713" y="69851"/>
                  <a:pt x="586427" y="56226"/>
                  <a:pt x="624114" y="43664"/>
                </a:cubicBezTo>
                <a:cubicBezTo>
                  <a:pt x="638628" y="33988"/>
                  <a:pt x="650660" y="18557"/>
                  <a:pt x="667657" y="14635"/>
                </a:cubicBezTo>
                <a:cubicBezTo>
                  <a:pt x="787204" y="-12953"/>
                  <a:pt x="878962" y="5210"/>
                  <a:pt x="1001486" y="14635"/>
                </a:cubicBezTo>
                <a:cubicBezTo>
                  <a:pt x="1109379" y="50601"/>
                  <a:pt x="982100" y="11867"/>
                  <a:pt x="1204686" y="43664"/>
                </a:cubicBezTo>
                <a:cubicBezTo>
                  <a:pt x="1219832" y="45828"/>
                  <a:pt x="1233386" y="54467"/>
                  <a:pt x="1248229" y="58178"/>
                </a:cubicBezTo>
                <a:cubicBezTo>
                  <a:pt x="1272162" y="64161"/>
                  <a:pt x="1296718" y="67341"/>
                  <a:pt x="1320800" y="72693"/>
                </a:cubicBezTo>
                <a:cubicBezTo>
                  <a:pt x="1340273" y="77020"/>
                  <a:pt x="1359384" y="82880"/>
                  <a:pt x="1378857" y="87207"/>
                </a:cubicBezTo>
                <a:cubicBezTo>
                  <a:pt x="1402939" y="92558"/>
                  <a:pt x="1427496" y="95738"/>
                  <a:pt x="1451429" y="101721"/>
                </a:cubicBezTo>
                <a:cubicBezTo>
                  <a:pt x="1466272" y="105432"/>
                  <a:pt x="1479919" y="113498"/>
                  <a:pt x="1494972" y="116235"/>
                </a:cubicBezTo>
                <a:cubicBezTo>
                  <a:pt x="1533349" y="123213"/>
                  <a:pt x="1572611" y="124337"/>
                  <a:pt x="1611086" y="130750"/>
                </a:cubicBezTo>
                <a:cubicBezTo>
                  <a:pt x="1659754" y="138861"/>
                  <a:pt x="1707735" y="150685"/>
                  <a:pt x="1756229" y="159778"/>
                </a:cubicBezTo>
                <a:cubicBezTo>
                  <a:pt x="1785154" y="165201"/>
                  <a:pt x="1813924" y="172786"/>
                  <a:pt x="1843314" y="174293"/>
                </a:cubicBezTo>
                <a:cubicBezTo>
                  <a:pt x="2002835" y="182474"/>
                  <a:pt x="2162629" y="183969"/>
                  <a:pt x="2322286" y="188807"/>
                </a:cubicBezTo>
                <a:cubicBezTo>
                  <a:pt x="2397779" y="203905"/>
                  <a:pt x="2401462" y="205453"/>
                  <a:pt x="2481943" y="217835"/>
                </a:cubicBezTo>
                <a:cubicBezTo>
                  <a:pt x="2515756" y="223037"/>
                  <a:pt x="2549798" y="226726"/>
                  <a:pt x="2583543" y="232350"/>
                </a:cubicBezTo>
                <a:cubicBezTo>
                  <a:pt x="2607877" y="236406"/>
                  <a:pt x="2631614" y="243982"/>
                  <a:pt x="2656114" y="246864"/>
                </a:cubicBezTo>
                <a:cubicBezTo>
                  <a:pt x="2713974" y="253671"/>
                  <a:pt x="2772229" y="256540"/>
                  <a:pt x="2830286" y="261378"/>
                </a:cubicBezTo>
                <a:cubicBezTo>
                  <a:pt x="3217334" y="256540"/>
                  <a:pt x="3604598" y="260679"/>
                  <a:pt x="3991429" y="246864"/>
                </a:cubicBezTo>
                <a:cubicBezTo>
                  <a:pt x="4013052" y="246092"/>
                  <a:pt x="4028612" y="223528"/>
                  <a:pt x="4049486" y="217835"/>
                </a:cubicBezTo>
                <a:cubicBezTo>
                  <a:pt x="4082491" y="208834"/>
                  <a:pt x="4117427" y="209441"/>
                  <a:pt x="4151086" y="203321"/>
                </a:cubicBezTo>
                <a:cubicBezTo>
                  <a:pt x="4369498" y="163610"/>
                  <a:pt x="4078615" y="211594"/>
                  <a:pt x="4252686" y="174293"/>
                </a:cubicBezTo>
                <a:cubicBezTo>
                  <a:pt x="4305577" y="162959"/>
                  <a:pt x="4359452" y="156598"/>
                  <a:pt x="4412343" y="145264"/>
                </a:cubicBezTo>
                <a:cubicBezTo>
                  <a:pt x="4427303" y="142058"/>
                  <a:pt x="4441043" y="134461"/>
                  <a:pt x="4455886" y="130750"/>
                </a:cubicBezTo>
                <a:lnTo>
                  <a:pt x="4572000" y="101721"/>
                </a:lnTo>
                <a:cubicBezTo>
                  <a:pt x="4764009" y="106293"/>
                  <a:pt x="5195265" y="110117"/>
                  <a:pt x="5442857" y="130750"/>
                </a:cubicBezTo>
                <a:cubicBezTo>
                  <a:pt x="5540717" y="138905"/>
                  <a:pt x="5583349" y="166438"/>
                  <a:pt x="5689600" y="188807"/>
                </a:cubicBezTo>
                <a:cubicBezTo>
                  <a:pt x="5727769" y="196843"/>
                  <a:pt x="5767100" y="197805"/>
                  <a:pt x="5805714" y="203321"/>
                </a:cubicBezTo>
                <a:cubicBezTo>
                  <a:pt x="5926359" y="220556"/>
                  <a:pt x="5898269" y="226182"/>
                  <a:pt x="6052457" y="232350"/>
                </a:cubicBezTo>
                <a:cubicBezTo>
                  <a:pt x="6241054" y="239894"/>
                  <a:pt x="6429843" y="241474"/>
                  <a:pt x="6618514" y="246864"/>
                </a:cubicBezTo>
                <a:lnTo>
                  <a:pt x="7068457" y="261378"/>
                </a:lnTo>
                <a:cubicBezTo>
                  <a:pt x="7107162" y="275892"/>
                  <a:pt x="7144122" y="296405"/>
                  <a:pt x="7184572" y="304921"/>
                </a:cubicBezTo>
                <a:cubicBezTo>
                  <a:pt x="7216395" y="311621"/>
                  <a:pt x="7539304" y="333370"/>
                  <a:pt x="7547429" y="333950"/>
                </a:cubicBezTo>
                <a:cubicBezTo>
                  <a:pt x="7566781" y="338788"/>
                  <a:pt x="7588166" y="338567"/>
                  <a:pt x="7605486" y="348464"/>
                </a:cubicBezTo>
                <a:cubicBezTo>
                  <a:pt x="7642556" y="369647"/>
                  <a:pt x="7674780" y="432552"/>
                  <a:pt x="7692572" y="464578"/>
                </a:cubicBezTo>
                <a:cubicBezTo>
                  <a:pt x="7703080" y="483492"/>
                  <a:pt x="7709024" y="505029"/>
                  <a:pt x="7721600" y="522635"/>
                </a:cubicBezTo>
                <a:cubicBezTo>
                  <a:pt x="7733531" y="539338"/>
                  <a:pt x="7753212" y="549475"/>
                  <a:pt x="7765143" y="566178"/>
                </a:cubicBezTo>
                <a:cubicBezTo>
                  <a:pt x="7791972" y="603738"/>
                  <a:pt x="7793724" y="627878"/>
                  <a:pt x="7808686" y="667778"/>
                </a:cubicBezTo>
                <a:cubicBezTo>
                  <a:pt x="7849604" y="776896"/>
                  <a:pt x="7830021" y="701886"/>
                  <a:pt x="7852229" y="812921"/>
                </a:cubicBezTo>
                <a:cubicBezTo>
                  <a:pt x="7842553" y="900007"/>
                  <a:pt x="7841559" y="988501"/>
                  <a:pt x="7823200" y="1074178"/>
                </a:cubicBezTo>
                <a:cubicBezTo>
                  <a:pt x="7812282" y="1125129"/>
                  <a:pt x="7765143" y="1219321"/>
                  <a:pt x="7765143" y="1219321"/>
                </a:cubicBezTo>
                <a:cubicBezTo>
                  <a:pt x="7760305" y="1243512"/>
                  <a:pt x="7759791" y="1268988"/>
                  <a:pt x="7750629" y="1291893"/>
                </a:cubicBezTo>
                <a:cubicBezTo>
                  <a:pt x="7740152" y="1318086"/>
                  <a:pt x="7720786" y="1339804"/>
                  <a:pt x="7707086" y="1364464"/>
                </a:cubicBezTo>
                <a:cubicBezTo>
                  <a:pt x="7646475" y="1473562"/>
                  <a:pt x="7713917" y="1370317"/>
                  <a:pt x="7634514" y="1495093"/>
                </a:cubicBezTo>
                <a:cubicBezTo>
                  <a:pt x="7615784" y="1524526"/>
                  <a:pt x="7592059" y="1550973"/>
                  <a:pt x="7576457" y="1582178"/>
                </a:cubicBezTo>
                <a:cubicBezTo>
                  <a:pt x="7539628" y="1655838"/>
                  <a:pt x="7565432" y="1628233"/>
                  <a:pt x="7503886" y="1669264"/>
                </a:cubicBezTo>
                <a:cubicBezTo>
                  <a:pt x="7477906" y="1747206"/>
                  <a:pt x="7502311" y="1690716"/>
                  <a:pt x="7431314" y="1785378"/>
                </a:cubicBezTo>
                <a:cubicBezTo>
                  <a:pt x="7420848" y="1799333"/>
                  <a:pt x="7414621" y="1816586"/>
                  <a:pt x="7402286" y="1828921"/>
                </a:cubicBezTo>
                <a:cubicBezTo>
                  <a:pt x="7389951" y="1841256"/>
                  <a:pt x="7372144" y="1846783"/>
                  <a:pt x="7358743" y="1857950"/>
                </a:cubicBezTo>
                <a:cubicBezTo>
                  <a:pt x="7342974" y="1871091"/>
                  <a:pt x="7329714" y="1886979"/>
                  <a:pt x="7315200" y="1901493"/>
                </a:cubicBezTo>
                <a:cubicBezTo>
                  <a:pt x="7310362" y="1920845"/>
                  <a:pt x="7308544" y="1941215"/>
                  <a:pt x="7300686" y="1959550"/>
                </a:cubicBezTo>
                <a:cubicBezTo>
                  <a:pt x="7293814" y="1975584"/>
                  <a:pt x="7280312" y="1987947"/>
                  <a:pt x="7271657" y="2003093"/>
                </a:cubicBezTo>
                <a:cubicBezTo>
                  <a:pt x="7237926" y="2062123"/>
                  <a:pt x="7243989" y="2055712"/>
                  <a:pt x="7228114" y="2119207"/>
                </a:cubicBezTo>
                <a:cubicBezTo>
                  <a:pt x="7223276" y="2182102"/>
                  <a:pt x="7230930" y="2247239"/>
                  <a:pt x="7213600" y="2307893"/>
                </a:cubicBezTo>
                <a:cubicBezTo>
                  <a:pt x="7209397" y="2322604"/>
                  <a:pt x="7185280" y="2320885"/>
                  <a:pt x="7170057" y="2322407"/>
                </a:cubicBezTo>
                <a:cubicBezTo>
                  <a:pt x="7039721" y="2335440"/>
                  <a:pt x="6908800" y="2341759"/>
                  <a:pt x="6778172" y="2351435"/>
                </a:cubicBezTo>
                <a:cubicBezTo>
                  <a:pt x="6753981" y="2356273"/>
                  <a:pt x="6729321" y="2359173"/>
                  <a:pt x="6705600" y="2365950"/>
                </a:cubicBezTo>
                <a:cubicBezTo>
                  <a:pt x="6661468" y="2378559"/>
                  <a:pt x="6620409" y="2403002"/>
                  <a:pt x="6574972" y="2409493"/>
                </a:cubicBezTo>
                <a:cubicBezTo>
                  <a:pt x="6406149" y="2433610"/>
                  <a:pt x="6507496" y="2421570"/>
                  <a:pt x="6270172" y="2438521"/>
                </a:cubicBezTo>
                <a:lnTo>
                  <a:pt x="5646057" y="2394978"/>
                </a:lnTo>
                <a:cubicBezTo>
                  <a:pt x="5616726" y="2392584"/>
                  <a:pt x="5588360" y="2382011"/>
                  <a:pt x="5558972" y="2380464"/>
                </a:cubicBezTo>
                <a:cubicBezTo>
                  <a:pt x="5404291" y="2372323"/>
                  <a:pt x="5249333" y="2370788"/>
                  <a:pt x="5094514" y="2365950"/>
                </a:cubicBezTo>
                <a:cubicBezTo>
                  <a:pt x="5064319" y="2358982"/>
                  <a:pt x="4862683" y="2315860"/>
                  <a:pt x="4804229" y="2293378"/>
                </a:cubicBezTo>
                <a:cubicBezTo>
                  <a:pt x="4773937" y="2281727"/>
                  <a:pt x="4747933" y="2260098"/>
                  <a:pt x="4717143" y="2249835"/>
                </a:cubicBezTo>
                <a:cubicBezTo>
                  <a:pt x="4674827" y="2235730"/>
                  <a:pt x="4629403" y="2233061"/>
                  <a:pt x="4586514" y="2220807"/>
                </a:cubicBezTo>
                <a:cubicBezTo>
                  <a:pt x="4536430" y="2206497"/>
                  <a:pt x="4493054" y="2185402"/>
                  <a:pt x="4455886" y="2148235"/>
                </a:cubicBezTo>
                <a:cubicBezTo>
                  <a:pt x="4443551" y="2135900"/>
                  <a:pt x="4437323" y="2118648"/>
                  <a:pt x="4426857" y="2104693"/>
                </a:cubicBezTo>
                <a:cubicBezTo>
                  <a:pt x="4408270" y="2079910"/>
                  <a:pt x="4389381" y="2055275"/>
                  <a:pt x="4368800" y="2032121"/>
                </a:cubicBezTo>
                <a:cubicBezTo>
                  <a:pt x="4296785" y="1951103"/>
                  <a:pt x="4243311" y="1921993"/>
                  <a:pt x="4136572" y="1857950"/>
                </a:cubicBezTo>
                <a:cubicBezTo>
                  <a:pt x="4112381" y="1843436"/>
                  <a:pt x="4092192" y="1815442"/>
                  <a:pt x="4064000" y="1814407"/>
                </a:cubicBezTo>
                <a:cubicBezTo>
                  <a:pt x="3561153" y="1795954"/>
                  <a:pt x="3057676" y="1804731"/>
                  <a:pt x="2554514" y="1799893"/>
                </a:cubicBezTo>
                <a:cubicBezTo>
                  <a:pt x="2485813" y="1788442"/>
                  <a:pt x="2404974" y="1773343"/>
                  <a:pt x="2336800" y="1770864"/>
                </a:cubicBezTo>
                <a:cubicBezTo>
                  <a:pt x="2114342" y="1762775"/>
                  <a:pt x="1891695" y="1761188"/>
                  <a:pt x="1669143" y="1756350"/>
                </a:cubicBezTo>
                <a:cubicBezTo>
                  <a:pt x="1494363" y="1581570"/>
                  <a:pt x="1738033" y="1830933"/>
                  <a:pt x="1596572" y="1669264"/>
                </a:cubicBezTo>
                <a:cubicBezTo>
                  <a:pt x="1443083" y="1493848"/>
                  <a:pt x="1604151" y="1691359"/>
                  <a:pt x="1451429" y="1538635"/>
                </a:cubicBezTo>
                <a:cubicBezTo>
                  <a:pt x="1434324" y="1521530"/>
                  <a:pt x="1425613" y="1497038"/>
                  <a:pt x="1407886" y="1480578"/>
                </a:cubicBezTo>
                <a:cubicBezTo>
                  <a:pt x="1149651" y="1240789"/>
                  <a:pt x="1352247" y="1445582"/>
                  <a:pt x="1103086" y="1262864"/>
                </a:cubicBezTo>
                <a:cubicBezTo>
                  <a:pt x="1010488" y="1194959"/>
                  <a:pt x="1048179" y="1199331"/>
                  <a:pt x="986972" y="1117721"/>
                </a:cubicBezTo>
                <a:cubicBezTo>
                  <a:pt x="974656" y="1101300"/>
                  <a:pt x="957943" y="1088692"/>
                  <a:pt x="943429" y="1074178"/>
                </a:cubicBezTo>
                <a:cubicBezTo>
                  <a:pt x="933753" y="1049988"/>
                  <a:pt x="922639" y="1026324"/>
                  <a:pt x="914400" y="1001607"/>
                </a:cubicBezTo>
                <a:cubicBezTo>
                  <a:pt x="908092" y="982683"/>
                  <a:pt x="907988" y="961779"/>
                  <a:pt x="899886" y="943550"/>
                </a:cubicBezTo>
                <a:cubicBezTo>
                  <a:pt x="890929" y="923397"/>
                  <a:pt x="807022" y="792629"/>
                  <a:pt x="798286" y="783893"/>
                </a:cubicBezTo>
                <a:cubicBezTo>
                  <a:pt x="737104" y="722710"/>
                  <a:pt x="735538" y="713552"/>
                  <a:pt x="653143" y="667778"/>
                </a:cubicBezTo>
                <a:cubicBezTo>
                  <a:pt x="639769" y="660348"/>
                  <a:pt x="623071" y="660517"/>
                  <a:pt x="609600" y="653264"/>
                </a:cubicBezTo>
                <a:cubicBezTo>
                  <a:pt x="559922" y="626515"/>
                  <a:pt x="511402" y="597475"/>
                  <a:pt x="464457" y="566178"/>
                </a:cubicBezTo>
                <a:cubicBezTo>
                  <a:pt x="435429" y="546826"/>
                  <a:pt x="410470" y="519153"/>
                  <a:pt x="377372" y="508121"/>
                </a:cubicBezTo>
                <a:cubicBezTo>
                  <a:pt x="314905" y="487299"/>
                  <a:pt x="348672" y="497318"/>
                  <a:pt x="275772" y="479093"/>
                </a:cubicBezTo>
                <a:cubicBezTo>
                  <a:pt x="261258" y="469417"/>
                  <a:pt x="247831" y="457865"/>
                  <a:pt x="232229" y="450064"/>
                </a:cubicBezTo>
                <a:cubicBezTo>
                  <a:pt x="154703" y="411301"/>
                  <a:pt x="218372" y="470976"/>
                  <a:pt x="130629" y="392007"/>
                </a:cubicBezTo>
                <a:cubicBezTo>
                  <a:pt x="100115" y="364544"/>
                  <a:pt x="43543" y="304921"/>
                  <a:pt x="43543" y="304921"/>
                </a:cubicBezTo>
                <a:lnTo>
                  <a:pt x="14514" y="217835"/>
                </a:lnTo>
              </a:path>
            </a:pathLst>
          </a:custGeom>
          <a:solidFill>
            <a:srgbClr val="83D4CE">
              <a:alpha val="3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13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4132" b="59570"/>
          <a:stretch/>
        </p:blipFill>
        <p:spPr>
          <a:xfrm>
            <a:off x="-87087" y="0"/>
            <a:ext cx="11132457" cy="3817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D7FAFE"/>
              </a:clrFrom>
              <a:clrTo>
                <a:srgbClr val="D7FAFE">
                  <a:alpha val="0"/>
                </a:srgbClr>
              </a:clrTo>
            </a:clrChange>
          </a:blip>
          <a:srcRect t="32840" b="5804"/>
          <a:stretch/>
        </p:blipFill>
        <p:spPr>
          <a:xfrm>
            <a:off x="1628" y="0"/>
            <a:ext cx="9142372" cy="5143500"/>
          </a:xfrm>
          <a:prstGeom prst="rect">
            <a:avLst/>
          </a:prstGeom>
        </p:spPr>
      </p:pic>
      <p:pic>
        <p:nvPicPr>
          <p:cNvPr id="6" name="Picture 2" descr="Black bass by Firk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149" y="3644287"/>
            <a:ext cx="697652" cy="33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Black bass by Firki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734" y="2061028"/>
            <a:ext cx="1009265" cy="38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Black bass by Firki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58234" flipH="1">
            <a:off x="7012876" y="2207280"/>
            <a:ext cx="955464" cy="45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Black bass by Firki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9717">
            <a:off x="4338115" y="2158930"/>
            <a:ext cx="800789" cy="38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11"/>
          <p:cNvSpPr/>
          <p:nvPr/>
        </p:nvSpPr>
        <p:spPr>
          <a:xfrm>
            <a:off x="566057" y="1785136"/>
            <a:ext cx="7852229" cy="2438521"/>
          </a:xfrm>
          <a:custGeom>
            <a:avLst/>
            <a:gdLst>
              <a:gd name="connsiteX0" fmla="*/ 0 w 7852229"/>
              <a:gd name="connsiteY0" fmla="*/ 333950 h 2438521"/>
              <a:gd name="connsiteX1" fmla="*/ 188686 w 7852229"/>
              <a:gd name="connsiteY1" fmla="*/ 290407 h 2438521"/>
              <a:gd name="connsiteX2" fmla="*/ 275772 w 7852229"/>
              <a:gd name="connsiteY2" fmla="*/ 217835 h 2438521"/>
              <a:gd name="connsiteX3" fmla="*/ 464457 w 7852229"/>
              <a:gd name="connsiteY3" fmla="*/ 116235 h 2438521"/>
              <a:gd name="connsiteX4" fmla="*/ 508000 w 7852229"/>
              <a:gd name="connsiteY4" fmla="*/ 87207 h 2438521"/>
              <a:gd name="connsiteX5" fmla="*/ 624114 w 7852229"/>
              <a:gd name="connsiteY5" fmla="*/ 43664 h 2438521"/>
              <a:gd name="connsiteX6" fmla="*/ 667657 w 7852229"/>
              <a:gd name="connsiteY6" fmla="*/ 14635 h 2438521"/>
              <a:gd name="connsiteX7" fmla="*/ 1001486 w 7852229"/>
              <a:gd name="connsiteY7" fmla="*/ 14635 h 2438521"/>
              <a:gd name="connsiteX8" fmla="*/ 1204686 w 7852229"/>
              <a:gd name="connsiteY8" fmla="*/ 43664 h 2438521"/>
              <a:gd name="connsiteX9" fmla="*/ 1248229 w 7852229"/>
              <a:gd name="connsiteY9" fmla="*/ 58178 h 2438521"/>
              <a:gd name="connsiteX10" fmla="*/ 1320800 w 7852229"/>
              <a:gd name="connsiteY10" fmla="*/ 72693 h 2438521"/>
              <a:gd name="connsiteX11" fmla="*/ 1378857 w 7852229"/>
              <a:gd name="connsiteY11" fmla="*/ 87207 h 2438521"/>
              <a:gd name="connsiteX12" fmla="*/ 1451429 w 7852229"/>
              <a:gd name="connsiteY12" fmla="*/ 101721 h 2438521"/>
              <a:gd name="connsiteX13" fmla="*/ 1494972 w 7852229"/>
              <a:gd name="connsiteY13" fmla="*/ 116235 h 2438521"/>
              <a:gd name="connsiteX14" fmla="*/ 1611086 w 7852229"/>
              <a:gd name="connsiteY14" fmla="*/ 130750 h 2438521"/>
              <a:gd name="connsiteX15" fmla="*/ 1756229 w 7852229"/>
              <a:gd name="connsiteY15" fmla="*/ 159778 h 2438521"/>
              <a:gd name="connsiteX16" fmla="*/ 1843314 w 7852229"/>
              <a:gd name="connsiteY16" fmla="*/ 174293 h 2438521"/>
              <a:gd name="connsiteX17" fmla="*/ 2322286 w 7852229"/>
              <a:gd name="connsiteY17" fmla="*/ 188807 h 2438521"/>
              <a:gd name="connsiteX18" fmla="*/ 2481943 w 7852229"/>
              <a:gd name="connsiteY18" fmla="*/ 217835 h 2438521"/>
              <a:gd name="connsiteX19" fmla="*/ 2583543 w 7852229"/>
              <a:gd name="connsiteY19" fmla="*/ 232350 h 2438521"/>
              <a:gd name="connsiteX20" fmla="*/ 2656114 w 7852229"/>
              <a:gd name="connsiteY20" fmla="*/ 246864 h 2438521"/>
              <a:gd name="connsiteX21" fmla="*/ 2830286 w 7852229"/>
              <a:gd name="connsiteY21" fmla="*/ 261378 h 2438521"/>
              <a:gd name="connsiteX22" fmla="*/ 3991429 w 7852229"/>
              <a:gd name="connsiteY22" fmla="*/ 246864 h 2438521"/>
              <a:gd name="connsiteX23" fmla="*/ 4049486 w 7852229"/>
              <a:gd name="connsiteY23" fmla="*/ 217835 h 2438521"/>
              <a:gd name="connsiteX24" fmla="*/ 4151086 w 7852229"/>
              <a:gd name="connsiteY24" fmla="*/ 203321 h 2438521"/>
              <a:gd name="connsiteX25" fmla="*/ 4252686 w 7852229"/>
              <a:gd name="connsiteY25" fmla="*/ 174293 h 2438521"/>
              <a:gd name="connsiteX26" fmla="*/ 4412343 w 7852229"/>
              <a:gd name="connsiteY26" fmla="*/ 145264 h 2438521"/>
              <a:gd name="connsiteX27" fmla="*/ 4455886 w 7852229"/>
              <a:gd name="connsiteY27" fmla="*/ 130750 h 2438521"/>
              <a:gd name="connsiteX28" fmla="*/ 4572000 w 7852229"/>
              <a:gd name="connsiteY28" fmla="*/ 101721 h 2438521"/>
              <a:gd name="connsiteX29" fmla="*/ 5442857 w 7852229"/>
              <a:gd name="connsiteY29" fmla="*/ 130750 h 2438521"/>
              <a:gd name="connsiteX30" fmla="*/ 5689600 w 7852229"/>
              <a:gd name="connsiteY30" fmla="*/ 188807 h 2438521"/>
              <a:gd name="connsiteX31" fmla="*/ 5805714 w 7852229"/>
              <a:gd name="connsiteY31" fmla="*/ 203321 h 2438521"/>
              <a:gd name="connsiteX32" fmla="*/ 6052457 w 7852229"/>
              <a:gd name="connsiteY32" fmla="*/ 232350 h 2438521"/>
              <a:gd name="connsiteX33" fmla="*/ 6618514 w 7852229"/>
              <a:gd name="connsiteY33" fmla="*/ 246864 h 2438521"/>
              <a:gd name="connsiteX34" fmla="*/ 7068457 w 7852229"/>
              <a:gd name="connsiteY34" fmla="*/ 261378 h 2438521"/>
              <a:gd name="connsiteX35" fmla="*/ 7184572 w 7852229"/>
              <a:gd name="connsiteY35" fmla="*/ 304921 h 2438521"/>
              <a:gd name="connsiteX36" fmla="*/ 7547429 w 7852229"/>
              <a:gd name="connsiteY36" fmla="*/ 333950 h 2438521"/>
              <a:gd name="connsiteX37" fmla="*/ 7605486 w 7852229"/>
              <a:gd name="connsiteY37" fmla="*/ 348464 h 2438521"/>
              <a:gd name="connsiteX38" fmla="*/ 7692572 w 7852229"/>
              <a:gd name="connsiteY38" fmla="*/ 464578 h 2438521"/>
              <a:gd name="connsiteX39" fmla="*/ 7721600 w 7852229"/>
              <a:gd name="connsiteY39" fmla="*/ 522635 h 2438521"/>
              <a:gd name="connsiteX40" fmla="*/ 7765143 w 7852229"/>
              <a:gd name="connsiteY40" fmla="*/ 566178 h 2438521"/>
              <a:gd name="connsiteX41" fmla="*/ 7808686 w 7852229"/>
              <a:gd name="connsiteY41" fmla="*/ 667778 h 2438521"/>
              <a:gd name="connsiteX42" fmla="*/ 7852229 w 7852229"/>
              <a:gd name="connsiteY42" fmla="*/ 812921 h 2438521"/>
              <a:gd name="connsiteX43" fmla="*/ 7823200 w 7852229"/>
              <a:gd name="connsiteY43" fmla="*/ 1074178 h 2438521"/>
              <a:gd name="connsiteX44" fmla="*/ 7765143 w 7852229"/>
              <a:gd name="connsiteY44" fmla="*/ 1219321 h 2438521"/>
              <a:gd name="connsiteX45" fmla="*/ 7750629 w 7852229"/>
              <a:gd name="connsiteY45" fmla="*/ 1291893 h 2438521"/>
              <a:gd name="connsiteX46" fmla="*/ 7707086 w 7852229"/>
              <a:gd name="connsiteY46" fmla="*/ 1364464 h 2438521"/>
              <a:gd name="connsiteX47" fmla="*/ 7634514 w 7852229"/>
              <a:gd name="connsiteY47" fmla="*/ 1495093 h 2438521"/>
              <a:gd name="connsiteX48" fmla="*/ 7576457 w 7852229"/>
              <a:gd name="connsiteY48" fmla="*/ 1582178 h 2438521"/>
              <a:gd name="connsiteX49" fmla="*/ 7503886 w 7852229"/>
              <a:gd name="connsiteY49" fmla="*/ 1669264 h 2438521"/>
              <a:gd name="connsiteX50" fmla="*/ 7431314 w 7852229"/>
              <a:gd name="connsiteY50" fmla="*/ 1785378 h 2438521"/>
              <a:gd name="connsiteX51" fmla="*/ 7402286 w 7852229"/>
              <a:gd name="connsiteY51" fmla="*/ 1828921 h 2438521"/>
              <a:gd name="connsiteX52" fmla="*/ 7358743 w 7852229"/>
              <a:gd name="connsiteY52" fmla="*/ 1857950 h 2438521"/>
              <a:gd name="connsiteX53" fmla="*/ 7315200 w 7852229"/>
              <a:gd name="connsiteY53" fmla="*/ 1901493 h 2438521"/>
              <a:gd name="connsiteX54" fmla="*/ 7300686 w 7852229"/>
              <a:gd name="connsiteY54" fmla="*/ 1959550 h 2438521"/>
              <a:gd name="connsiteX55" fmla="*/ 7271657 w 7852229"/>
              <a:gd name="connsiteY55" fmla="*/ 2003093 h 2438521"/>
              <a:gd name="connsiteX56" fmla="*/ 7228114 w 7852229"/>
              <a:gd name="connsiteY56" fmla="*/ 2119207 h 2438521"/>
              <a:gd name="connsiteX57" fmla="*/ 7213600 w 7852229"/>
              <a:gd name="connsiteY57" fmla="*/ 2307893 h 2438521"/>
              <a:gd name="connsiteX58" fmla="*/ 7170057 w 7852229"/>
              <a:gd name="connsiteY58" fmla="*/ 2322407 h 2438521"/>
              <a:gd name="connsiteX59" fmla="*/ 6778172 w 7852229"/>
              <a:gd name="connsiteY59" fmla="*/ 2351435 h 2438521"/>
              <a:gd name="connsiteX60" fmla="*/ 6705600 w 7852229"/>
              <a:gd name="connsiteY60" fmla="*/ 2365950 h 2438521"/>
              <a:gd name="connsiteX61" fmla="*/ 6574972 w 7852229"/>
              <a:gd name="connsiteY61" fmla="*/ 2409493 h 2438521"/>
              <a:gd name="connsiteX62" fmla="*/ 6270172 w 7852229"/>
              <a:gd name="connsiteY62" fmla="*/ 2438521 h 2438521"/>
              <a:gd name="connsiteX63" fmla="*/ 5646057 w 7852229"/>
              <a:gd name="connsiteY63" fmla="*/ 2394978 h 2438521"/>
              <a:gd name="connsiteX64" fmla="*/ 5558972 w 7852229"/>
              <a:gd name="connsiteY64" fmla="*/ 2380464 h 2438521"/>
              <a:gd name="connsiteX65" fmla="*/ 5094514 w 7852229"/>
              <a:gd name="connsiteY65" fmla="*/ 2365950 h 2438521"/>
              <a:gd name="connsiteX66" fmla="*/ 4804229 w 7852229"/>
              <a:gd name="connsiteY66" fmla="*/ 2293378 h 2438521"/>
              <a:gd name="connsiteX67" fmla="*/ 4717143 w 7852229"/>
              <a:gd name="connsiteY67" fmla="*/ 2249835 h 2438521"/>
              <a:gd name="connsiteX68" fmla="*/ 4586514 w 7852229"/>
              <a:gd name="connsiteY68" fmla="*/ 2220807 h 2438521"/>
              <a:gd name="connsiteX69" fmla="*/ 4455886 w 7852229"/>
              <a:gd name="connsiteY69" fmla="*/ 2148235 h 2438521"/>
              <a:gd name="connsiteX70" fmla="*/ 4426857 w 7852229"/>
              <a:gd name="connsiteY70" fmla="*/ 2104693 h 2438521"/>
              <a:gd name="connsiteX71" fmla="*/ 4368800 w 7852229"/>
              <a:gd name="connsiteY71" fmla="*/ 2032121 h 2438521"/>
              <a:gd name="connsiteX72" fmla="*/ 4136572 w 7852229"/>
              <a:gd name="connsiteY72" fmla="*/ 1857950 h 2438521"/>
              <a:gd name="connsiteX73" fmla="*/ 4064000 w 7852229"/>
              <a:gd name="connsiteY73" fmla="*/ 1814407 h 2438521"/>
              <a:gd name="connsiteX74" fmla="*/ 2554514 w 7852229"/>
              <a:gd name="connsiteY74" fmla="*/ 1799893 h 2438521"/>
              <a:gd name="connsiteX75" fmla="*/ 2336800 w 7852229"/>
              <a:gd name="connsiteY75" fmla="*/ 1770864 h 2438521"/>
              <a:gd name="connsiteX76" fmla="*/ 1669143 w 7852229"/>
              <a:gd name="connsiteY76" fmla="*/ 1756350 h 2438521"/>
              <a:gd name="connsiteX77" fmla="*/ 1596572 w 7852229"/>
              <a:gd name="connsiteY77" fmla="*/ 1669264 h 2438521"/>
              <a:gd name="connsiteX78" fmla="*/ 1451429 w 7852229"/>
              <a:gd name="connsiteY78" fmla="*/ 1538635 h 2438521"/>
              <a:gd name="connsiteX79" fmla="*/ 1407886 w 7852229"/>
              <a:gd name="connsiteY79" fmla="*/ 1480578 h 2438521"/>
              <a:gd name="connsiteX80" fmla="*/ 1103086 w 7852229"/>
              <a:gd name="connsiteY80" fmla="*/ 1262864 h 2438521"/>
              <a:gd name="connsiteX81" fmla="*/ 986972 w 7852229"/>
              <a:gd name="connsiteY81" fmla="*/ 1117721 h 2438521"/>
              <a:gd name="connsiteX82" fmla="*/ 943429 w 7852229"/>
              <a:gd name="connsiteY82" fmla="*/ 1074178 h 2438521"/>
              <a:gd name="connsiteX83" fmla="*/ 914400 w 7852229"/>
              <a:gd name="connsiteY83" fmla="*/ 1001607 h 2438521"/>
              <a:gd name="connsiteX84" fmla="*/ 899886 w 7852229"/>
              <a:gd name="connsiteY84" fmla="*/ 943550 h 2438521"/>
              <a:gd name="connsiteX85" fmla="*/ 798286 w 7852229"/>
              <a:gd name="connsiteY85" fmla="*/ 783893 h 2438521"/>
              <a:gd name="connsiteX86" fmla="*/ 653143 w 7852229"/>
              <a:gd name="connsiteY86" fmla="*/ 667778 h 2438521"/>
              <a:gd name="connsiteX87" fmla="*/ 609600 w 7852229"/>
              <a:gd name="connsiteY87" fmla="*/ 653264 h 2438521"/>
              <a:gd name="connsiteX88" fmla="*/ 464457 w 7852229"/>
              <a:gd name="connsiteY88" fmla="*/ 566178 h 2438521"/>
              <a:gd name="connsiteX89" fmla="*/ 377372 w 7852229"/>
              <a:gd name="connsiteY89" fmla="*/ 508121 h 2438521"/>
              <a:gd name="connsiteX90" fmla="*/ 275772 w 7852229"/>
              <a:gd name="connsiteY90" fmla="*/ 479093 h 2438521"/>
              <a:gd name="connsiteX91" fmla="*/ 232229 w 7852229"/>
              <a:gd name="connsiteY91" fmla="*/ 450064 h 2438521"/>
              <a:gd name="connsiteX92" fmla="*/ 130629 w 7852229"/>
              <a:gd name="connsiteY92" fmla="*/ 392007 h 2438521"/>
              <a:gd name="connsiteX93" fmla="*/ 43543 w 7852229"/>
              <a:gd name="connsiteY93" fmla="*/ 304921 h 2438521"/>
              <a:gd name="connsiteX94" fmla="*/ 14514 w 7852229"/>
              <a:gd name="connsiteY94" fmla="*/ 217835 h 2438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852229" h="2438521">
                <a:moveTo>
                  <a:pt x="0" y="333950"/>
                </a:moveTo>
                <a:cubicBezTo>
                  <a:pt x="62895" y="319436"/>
                  <a:pt x="129196" y="315456"/>
                  <a:pt x="188686" y="290407"/>
                </a:cubicBezTo>
                <a:cubicBezTo>
                  <a:pt x="223512" y="275743"/>
                  <a:pt x="244704" y="239344"/>
                  <a:pt x="275772" y="217835"/>
                </a:cubicBezTo>
                <a:cubicBezTo>
                  <a:pt x="350381" y="166183"/>
                  <a:pt x="388388" y="158495"/>
                  <a:pt x="464457" y="116235"/>
                </a:cubicBezTo>
                <a:cubicBezTo>
                  <a:pt x="479706" y="107763"/>
                  <a:pt x="492398" y="95008"/>
                  <a:pt x="508000" y="87207"/>
                </a:cubicBezTo>
                <a:cubicBezTo>
                  <a:pt x="542713" y="69851"/>
                  <a:pt x="586427" y="56226"/>
                  <a:pt x="624114" y="43664"/>
                </a:cubicBezTo>
                <a:cubicBezTo>
                  <a:pt x="638628" y="33988"/>
                  <a:pt x="650660" y="18557"/>
                  <a:pt x="667657" y="14635"/>
                </a:cubicBezTo>
                <a:cubicBezTo>
                  <a:pt x="787204" y="-12953"/>
                  <a:pt x="878962" y="5210"/>
                  <a:pt x="1001486" y="14635"/>
                </a:cubicBezTo>
                <a:cubicBezTo>
                  <a:pt x="1109379" y="50601"/>
                  <a:pt x="982100" y="11867"/>
                  <a:pt x="1204686" y="43664"/>
                </a:cubicBezTo>
                <a:cubicBezTo>
                  <a:pt x="1219832" y="45828"/>
                  <a:pt x="1233386" y="54467"/>
                  <a:pt x="1248229" y="58178"/>
                </a:cubicBezTo>
                <a:cubicBezTo>
                  <a:pt x="1272162" y="64161"/>
                  <a:pt x="1296718" y="67341"/>
                  <a:pt x="1320800" y="72693"/>
                </a:cubicBezTo>
                <a:cubicBezTo>
                  <a:pt x="1340273" y="77020"/>
                  <a:pt x="1359384" y="82880"/>
                  <a:pt x="1378857" y="87207"/>
                </a:cubicBezTo>
                <a:cubicBezTo>
                  <a:pt x="1402939" y="92558"/>
                  <a:pt x="1427496" y="95738"/>
                  <a:pt x="1451429" y="101721"/>
                </a:cubicBezTo>
                <a:cubicBezTo>
                  <a:pt x="1466272" y="105432"/>
                  <a:pt x="1479919" y="113498"/>
                  <a:pt x="1494972" y="116235"/>
                </a:cubicBezTo>
                <a:cubicBezTo>
                  <a:pt x="1533349" y="123213"/>
                  <a:pt x="1572611" y="124337"/>
                  <a:pt x="1611086" y="130750"/>
                </a:cubicBezTo>
                <a:cubicBezTo>
                  <a:pt x="1659754" y="138861"/>
                  <a:pt x="1707735" y="150685"/>
                  <a:pt x="1756229" y="159778"/>
                </a:cubicBezTo>
                <a:cubicBezTo>
                  <a:pt x="1785154" y="165201"/>
                  <a:pt x="1813924" y="172786"/>
                  <a:pt x="1843314" y="174293"/>
                </a:cubicBezTo>
                <a:cubicBezTo>
                  <a:pt x="2002835" y="182474"/>
                  <a:pt x="2162629" y="183969"/>
                  <a:pt x="2322286" y="188807"/>
                </a:cubicBezTo>
                <a:cubicBezTo>
                  <a:pt x="2397779" y="203905"/>
                  <a:pt x="2401462" y="205453"/>
                  <a:pt x="2481943" y="217835"/>
                </a:cubicBezTo>
                <a:cubicBezTo>
                  <a:pt x="2515756" y="223037"/>
                  <a:pt x="2549798" y="226726"/>
                  <a:pt x="2583543" y="232350"/>
                </a:cubicBezTo>
                <a:cubicBezTo>
                  <a:pt x="2607877" y="236406"/>
                  <a:pt x="2631614" y="243982"/>
                  <a:pt x="2656114" y="246864"/>
                </a:cubicBezTo>
                <a:cubicBezTo>
                  <a:pt x="2713974" y="253671"/>
                  <a:pt x="2772229" y="256540"/>
                  <a:pt x="2830286" y="261378"/>
                </a:cubicBezTo>
                <a:cubicBezTo>
                  <a:pt x="3217334" y="256540"/>
                  <a:pt x="3604598" y="260679"/>
                  <a:pt x="3991429" y="246864"/>
                </a:cubicBezTo>
                <a:cubicBezTo>
                  <a:pt x="4013052" y="246092"/>
                  <a:pt x="4028612" y="223528"/>
                  <a:pt x="4049486" y="217835"/>
                </a:cubicBezTo>
                <a:cubicBezTo>
                  <a:pt x="4082491" y="208834"/>
                  <a:pt x="4117427" y="209441"/>
                  <a:pt x="4151086" y="203321"/>
                </a:cubicBezTo>
                <a:cubicBezTo>
                  <a:pt x="4369498" y="163610"/>
                  <a:pt x="4078615" y="211594"/>
                  <a:pt x="4252686" y="174293"/>
                </a:cubicBezTo>
                <a:cubicBezTo>
                  <a:pt x="4305577" y="162959"/>
                  <a:pt x="4359452" y="156598"/>
                  <a:pt x="4412343" y="145264"/>
                </a:cubicBezTo>
                <a:cubicBezTo>
                  <a:pt x="4427303" y="142058"/>
                  <a:pt x="4441043" y="134461"/>
                  <a:pt x="4455886" y="130750"/>
                </a:cubicBezTo>
                <a:lnTo>
                  <a:pt x="4572000" y="101721"/>
                </a:lnTo>
                <a:cubicBezTo>
                  <a:pt x="4764009" y="106293"/>
                  <a:pt x="5195265" y="110117"/>
                  <a:pt x="5442857" y="130750"/>
                </a:cubicBezTo>
                <a:cubicBezTo>
                  <a:pt x="5540717" y="138905"/>
                  <a:pt x="5583349" y="166438"/>
                  <a:pt x="5689600" y="188807"/>
                </a:cubicBezTo>
                <a:cubicBezTo>
                  <a:pt x="5727769" y="196843"/>
                  <a:pt x="5767100" y="197805"/>
                  <a:pt x="5805714" y="203321"/>
                </a:cubicBezTo>
                <a:cubicBezTo>
                  <a:pt x="5926359" y="220556"/>
                  <a:pt x="5898269" y="226182"/>
                  <a:pt x="6052457" y="232350"/>
                </a:cubicBezTo>
                <a:cubicBezTo>
                  <a:pt x="6241054" y="239894"/>
                  <a:pt x="6429843" y="241474"/>
                  <a:pt x="6618514" y="246864"/>
                </a:cubicBezTo>
                <a:lnTo>
                  <a:pt x="7068457" y="261378"/>
                </a:lnTo>
                <a:cubicBezTo>
                  <a:pt x="7107162" y="275892"/>
                  <a:pt x="7144122" y="296405"/>
                  <a:pt x="7184572" y="304921"/>
                </a:cubicBezTo>
                <a:cubicBezTo>
                  <a:pt x="7216395" y="311621"/>
                  <a:pt x="7539304" y="333370"/>
                  <a:pt x="7547429" y="333950"/>
                </a:cubicBezTo>
                <a:cubicBezTo>
                  <a:pt x="7566781" y="338788"/>
                  <a:pt x="7588166" y="338567"/>
                  <a:pt x="7605486" y="348464"/>
                </a:cubicBezTo>
                <a:cubicBezTo>
                  <a:pt x="7642556" y="369647"/>
                  <a:pt x="7674780" y="432552"/>
                  <a:pt x="7692572" y="464578"/>
                </a:cubicBezTo>
                <a:cubicBezTo>
                  <a:pt x="7703080" y="483492"/>
                  <a:pt x="7709024" y="505029"/>
                  <a:pt x="7721600" y="522635"/>
                </a:cubicBezTo>
                <a:cubicBezTo>
                  <a:pt x="7733531" y="539338"/>
                  <a:pt x="7753212" y="549475"/>
                  <a:pt x="7765143" y="566178"/>
                </a:cubicBezTo>
                <a:cubicBezTo>
                  <a:pt x="7791972" y="603738"/>
                  <a:pt x="7793724" y="627878"/>
                  <a:pt x="7808686" y="667778"/>
                </a:cubicBezTo>
                <a:cubicBezTo>
                  <a:pt x="7849604" y="776896"/>
                  <a:pt x="7830021" y="701886"/>
                  <a:pt x="7852229" y="812921"/>
                </a:cubicBezTo>
                <a:cubicBezTo>
                  <a:pt x="7842553" y="900007"/>
                  <a:pt x="7841559" y="988501"/>
                  <a:pt x="7823200" y="1074178"/>
                </a:cubicBezTo>
                <a:cubicBezTo>
                  <a:pt x="7812282" y="1125129"/>
                  <a:pt x="7765143" y="1219321"/>
                  <a:pt x="7765143" y="1219321"/>
                </a:cubicBezTo>
                <a:cubicBezTo>
                  <a:pt x="7760305" y="1243512"/>
                  <a:pt x="7759791" y="1268988"/>
                  <a:pt x="7750629" y="1291893"/>
                </a:cubicBezTo>
                <a:cubicBezTo>
                  <a:pt x="7740152" y="1318086"/>
                  <a:pt x="7720786" y="1339804"/>
                  <a:pt x="7707086" y="1364464"/>
                </a:cubicBezTo>
                <a:cubicBezTo>
                  <a:pt x="7646475" y="1473562"/>
                  <a:pt x="7713917" y="1370317"/>
                  <a:pt x="7634514" y="1495093"/>
                </a:cubicBezTo>
                <a:cubicBezTo>
                  <a:pt x="7615784" y="1524526"/>
                  <a:pt x="7592059" y="1550973"/>
                  <a:pt x="7576457" y="1582178"/>
                </a:cubicBezTo>
                <a:cubicBezTo>
                  <a:pt x="7539628" y="1655838"/>
                  <a:pt x="7565432" y="1628233"/>
                  <a:pt x="7503886" y="1669264"/>
                </a:cubicBezTo>
                <a:cubicBezTo>
                  <a:pt x="7477906" y="1747206"/>
                  <a:pt x="7502311" y="1690716"/>
                  <a:pt x="7431314" y="1785378"/>
                </a:cubicBezTo>
                <a:cubicBezTo>
                  <a:pt x="7420848" y="1799333"/>
                  <a:pt x="7414621" y="1816586"/>
                  <a:pt x="7402286" y="1828921"/>
                </a:cubicBezTo>
                <a:cubicBezTo>
                  <a:pt x="7389951" y="1841256"/>
                  <a:pt x="7372144" y="1846783"/>
                  <a:pt x="7358743" y="1857950"/>
                </a:cubicBezTo>
                <a:cubicBezTo>
                  <a:pt x="7342974" y="1871091"/>
                  <a:pt x="7329714" y="1886979"/>
                  <a:pt x="7315200" y="1901493"/>
                </a:cubicBezTo>
                <a:cubicBezTo>
                  <a:pt x="7310362" y="1920845"/>
                  <a:pt x="7308544" y="1941215"/>
                  <a:pt x="7300686" y="1959550"/>
                </a:cubicBezTo>
                <a:cubicBezTo>
                  <a:pt x="7293814" y="1975584"/>
                  <a:pt x="7280312" y="1987947"/>
                  <a:pt x="7271657" y="2003093"/>
                </a:cubicBezTo>
                <a:cubicBezTo>
                  <a:pt x="7237926" y="2062123"/>
                  <a:pt x="7243989" y="2055712"/>
                  <a:pt x="7228114" y="2119207"/>
                </a:cubicBezTo>
                <a:cubicBezTo>
                  <a:pt x="7223276" y="2182102"/>
                  <a:pt x="7230930" y="2247239"/>
                  <a:pt x="7213600" y="2307893"/>
                </a:cubicBezTo>
                <a:cubicBezTo>
                  <a:pt x="7209397" y="2322604"/>
                  <a:pt x="7185280" y="2320885"/>
                  <a:pt x="7170057" y="2322407"/>
                </a:cubicBezTo>
                <a:cubicBezTo>
                  <a:pt x="7039721" y="2335440"/>
                  <a:pt x="6908800" y="2341759"/>
                  <a:pt x="6778172" y="2351435"/>
                </a:cubicBezTo>
                <a:cubicBezTo>
                  <a:pt x="6753981" y="2356273"/>
                  <a:pt x="6729321" y="2359173"/>
                  <a:pt x="6705600" y="2365950"/>
                </a:cubicBezTo>
                <a:cubicBezTo>
                  <a:pt x="6661468" y="2378559"/>
                  <a:pt x="6620409" y="2403002"/>
                  <a:pt x="6574972" y="2409493"/>
                </a:cubicBezTo>
                <a:cubicBezTo>
                  <a:pt x="6406149" y="2433610"/>
                  <a:pt x="6507496" y="2421570"/>
                  <a:pt x="6270172" y="2438521"/>
                </a:cubicBezTo>
                <a:lnTo>
                  <a:pt x="5646057" y="2394978"/>
                </a:lnTo>
                <a:cubicBezTo>
                  <a:pt x="5616726" y="2392584"/>
                  <a:pt x="5588360" y="2382011"/>
                  <a:pt x="5558972" y="2380464"/>
                </a:cubicBezTo>
                <a:cubicBezTo>
                  <a:pt x="5404291" y="2372323"/>
                  <a:pt x="5249333" y="2370788"/>
                  <a:pt x="5094514" y="2365950"/>
                </a:cubicBezTo>
                <a:cubicBezTo>
                  <a:pt x="5064319" y="2358982"/>
                  <a:pt x="4862683" y="2315860"/>
                  <a:pt x="4804229" y="2293378"/>
                </a:cubicBezTo>
                <a:cubicBezTo>
                  <a:pt x="4773937" y="2281727"/>
                  <a:pt x="4747933" y="2260098"/>
                  <a:pt x="4717143" y="2249835"/>
                </a:cubicBezTo>
                <a:cubicBezTo>
                  <a:pt x="4674827" y="2235730"/>
                  <a:pt x="4629403" y="2233061"/>
                  <a:pt x="4586514" y="2220807"/>
                </a:cubicBezTo>
                <a:cubicBezTo>
                  <a:pt x="4536430" y="2206497"/>
                  <a:pt x="4493054" y="2185402"/>
                  <a:pt x="4455886" y="2148235"/>
                </a:cubicBezTo>
                <a:cubicBezTo>
                  <a:pt x="4443551" y="2135900"/>
                  <a:pt x="4437323" y="2118648"/>
                  <a:pt x="4426857" y="2104693"/>
                </a:cubicBezTo>
                <a:cubicBezTo>
                  <a:pt x="4408270" y="2079910"/>
                  <a:pt x="4389381" y="2055275"/>
                  <a:pt x="4368800" y="2032121"/>
                </a:cubicBezTo>
                <a:cubicBezTo>
                  <a:pt x="4296785" y="1951103"/>
                  <a:pt x="4243311" y="1921993"/>
                  <a:pt x="4136572" y="1857950"/>
                </a:cubicBezTo>
                <a:cubicBezTo>
                  <a:pt x="4112381" y="1843436"/>
                  <a:pt x="4092192" y="1815442"/>
                  <a:pt x="4064000" y="1814407"/>
                </a:cubicBezTo>
                <a:cubicBezTo>
                  <a:pt x="3561153" y="1795954"/>
                  <a:pt x="3057676" y="1804731"/>
                  <a:pt x="2554514" y="1799893"/>
                </a:cubicBezTo>
                <a:cubicBezTo>
                  <a:pt x="2485813" y="1788442"/>
                  <a:pt x="2404974" y="1773343"/>
                  <a:pt x="2336800" y="1770864"/>
                </a:cubicBezTo>
                <a:cubicBezTo>
                  <a:pt x="2114342" y="1762775"/>
                  <a:pt x="1891695" y="1761188"/>
                  <a:pt x="1669143" y="1756350"/>
                </a:cubicBezTo>
                <a:cubicBezTo>
                  <a:pt x="1494363" y="1581570"/>
                  <a:pt x="1738033" y="1830933"/>
                  <a:pt x="1596572" y="1669264"/>
                </a:cubicBezTo>
                <a:cubicBezTo>
                  <a:pt x="1443083" y="1493848"/>
                  <a:pt x="1604151" y="1691359"/>
                  <a:pt x="1451429" y="1538635"/>
                </a:cubicBezTo>
                <a:cubicBezTo>
                  <a:pt x="1434324" y="1521530"/>
                  <a:pt x="1425613" y="1497038"/>
                  <a:pt x="1407886" y="1480578"/>
                </a:cubicBezTo>
                <a:cubicBezTo>
                  <a:pt x="1149651" y="1240789"/>
                  <a:pt x="1352247" y="1445582"/>
                  <a:pt x="1103086" y="1262864"/>
                </a:cubicBezTo>
                <a:cubicBezTo>
                  <a:pt x="1010488" y="1194959"/>
                  <a:pt x="1048179" y="1199331"/>
                  <a:pt x="986972" y="1117721"/>
                </a:cubicBezTo>
                <a:cubicBezTo>
                  <a:pt x="974656" y="1101300"/>
                  <a:pt x="957943" y="1088692"/>
                  <a:pt x="943429" y="1074178"/>
                </a:cubicBezTo>
                <a:cubicBezTo>
                  <a:pt x="933753" y="1049988"/>
                  <a:pt x="922639" y="1026324"/>
                  <a:pt x="914400" y="1001607"/>
                </a:cubicBezTo>
                <a:cubicBezTo>
                  <a:pt x="908092" y="982683"/>
                  <a:pt x="907988" y="961779"/>
                  <a:pt x="899886" y="943550"/>
                </a:cubicBezTo>
                <a:cubicBezTo>
                  <a:pt x="890929" y="923397"/>
                  <a:pt x="807022" y="792629"/>
                  <a:pt x="798286" y="783893"/>
                </a:cubicBezTo>
                <a:cubicBezTo>
                  <a:pt x="737104" y="722710"/>
                  <a:pt x="735538" y="713552"/>
                  <a:pt x="653143" y="667778"/>
                </a:cubicBezTo>
                <a:cubicBezTo>
                  <a:pt x="639769" y="660348"/>
                  <a:pt x="623071" y="660517"/>
                  <a:pt x="609600" y="653264"/>
                </a:cubicBezTo>
                <a:cubicBezTo>
                  <a:pt x="559922" y="626515"/>
                  <a:pt x="511402" y="597475"/>
                  <a:pt x="464457" y="566178"/>
                </a:cubicBezTo>
                <a:cubicBezTo>
                  <a:pt x="435429" y="546826"/>
                  <a:pt x="410470" y="519153"/>
                  <a:pt x="377372" y="508121"/>
                </a:cubicBezTo>
                <a:cubicBezTo>
                  <a:pt x="314905" y="487299"/>
                  <a:pt x="348672" y="497318"/>
                  <a:pt x="275772" y="479093"/>
                </a:cubicBezTo>
                <a:cubicBezTo>
                  <a:pt x="261258" y="469417"/>
                  <a:pt x="247831" y="457865"/>
                  <a:pt x="232229" y="450064"/>
                </a:cubicBezTo>
                <a:cubicBezTo>
                  <a:pt x="154703" y="411301"/>
                  <a:pt x="218372" y="470976"/>
                  <a:pt x="130629" y="392007"/>
                </a:cubicBezTo>
                <a:cubicBezTo>
                  <a:pt x="100115" y="364544"/>
                  <a:pt x="43543" y="304921"/>
                  <a:pt x="43543" y="304921"/>
                </a:cubicBezTo>
                <a:lnTo>
                  <a:pt x="14514" y="217835"/>
                </a:lnTo>
              </a:path>
            </a:pathLst>
          </a:custGeom>
          <a:solidFill>
            <a:srgbClr val="83D4CE">
              <a:alpha val="3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218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sandy beach by beli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55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371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2240">
            <a:off x="1660039" y="3961571"/>
            <a:ext cx="5823922" cy="371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9"/>
          <a:stretch/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916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rest scene by dcatchere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0"/>
            <a:ext cx="9486900" cy="516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07" r="75636" b="40694"/>
          <a:stretch/>
        </p:blipFill>
        <p:spPr bwMode="auto">
          <a:xfrm>
            <a:off x="-228600" y="3035300"/>
            <a:ext cx="736600" cy="210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9" t="49955" r="15261" b="34542"/>
          <a:stretch/>
        </p:blipFill>
        <p:spPr bwMode="auto">
          <a:xfrm flipH="1">
            <a:off x="7797800" y="2578100"/>
            <a:ext cx="1790700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"/>
          <p:cNvSpPr/>
          <p:nvPr/>
        </p:nvSpPr>
        <p:spPr>
          <a:xfrm rot="12109466" flipH="1">
            <a:off x="-823432" y="2675048"/>
            <a:ext cx="1815396" cy="2558477"/>
          </a:xfrm>
          <a:custGeom>
            <a:avLst/>
            <a:gdLst>
              <a:gd name="connsiteX0" fmla="*/ 2540424 w 2962479"/>
              <a:gd name="connsiteY0" fmla="*/ 50800 h 3136900"/>
              <a:gd name="connsiteX1" fmla="*/ 2540424 w 2962479"/>
              <a:gd name="connsiteY1" fmla="*/ 50800 h 3136900"/>
              <a:gd name="connsiteX2" fmla="*/ 2781724 w 2962479"/>
              <a:gd name="connsiteY2" fmla="*/ 63500 h 3136900"/>
              <a:gd name="connsiteX3" fmla="*/ 2857924 w 2962479"/>
              <a:gd name="connsiteY3" fmla="*/ 88900 h 3136900"/>
              <a:gd name="connsiteX4" fmla="*/ 2883324 w 2962479"/>
              <a:gd name="connsiteY4" fmla="*/ 165100 h 3136900"/>
              <a:gd name="connsiteX5" fmla="*/ 2857924 w 2962479"/>
              <a:gd name="connsiteY5" fmla="*/ 508000 h 3136900"/>
              <a:gd name="connsiteX6" fmla="*/ 2832524 w 2962479"/>
              <a:gd name="connsiteY6" fmla="*/ 584200 h 3136900"/>
              <a:gd name="connsiteX7" fmla="*/ 2819824 w 2962479"/>
              <a:gd name="connsiteY7" fmla="*/ 622300 h 3136900"/>
              <a:gd name="connsiteX8" fmla="*/ 2794424 w 2962479"/>
              <a:gd name="connsiteY8" fmla="*/ 660400 h 3136900"/>
              <a:gd name="connsiteX9" fmla="*/ 2756324 w 2962479"/>
              <a:gd name="connsiteY9" fmla="*/ 838200 h 3136900"/>
              <a:gd name="connsiteX10" fmla="*/ 2794424 w 2962479"/>
              <a:gd name="connsiteY10" fmla="*/ 965200 h 3136900"/>
              <a:gd name="connsiteX11" fmla="*/ 2832524 w 2962479"/>
              <a:gd name="connsiteY11" fmla="*/ 990600 h 3136900"/>
              <a:gd name="connsiteX12" fmla="*/ 2857924 w 2962479"/>
              <a:gd name="connsiteY12" fmla="*/ 1028700 h 3136900"/>
              <a:gd name="connsiteX13" fmla="*/ 2870624 w 2962479"/>
              <a:gd name="connsiteY13" fmla="*/ 1066800 h 3136900"/>
              <a:gd name="connsiteX14" fmla="*/ 2908724 w 2962479"/>
              <a:gd name="connsiteY14" fmla="*/ 1104900 h 3136900"/>
              <a:gd name="connsiteX15" fmla="*/ 2921424 w 2962479"/>
              <a:gd name="connsiteY15" fmla="*/ 1143000 h 3136900"/>
              <a:gd name="connsiteX16" fmla="*/ 2959524 w 2962479"/>
              <a:gd name="connsiteY16" fmla="*/ 1168400 h 3136900"/>
              <a:gd name="connsiteX17" fmla="*/ 2946824 w 2962479"/>
              <a:gd name="connsiteY17" fmla="*/ 1524000 h 3136900"/>
              <a:gd name="connsiteX18" fmla="*/ 2921424 w 2962479"/>
              <a:gd name="connsiteY18" fmla="*/ 1562100 h 3136900"/>
              <a:gd name="connsiteX19" fmla="*/ 2845224 w 2962479"/>
              <a:gd name="connsiteY19" fmla="*/ 1638300 h 3136900"/>
              <a:gd name="connsiteX20" fmla="*/ 2807124 w 2962479"/>
              <a:gd name="connsiteY20" fmla="*/ 1663700 h 3136900"/>
              <a:gd name="connsiteX21" fmla="*/ 2769024 w 2962479"/>
              <a:gd name="connsiteY21" fmla="*/ 1701800 h 3136900"/>
              <a:gd name="connsiteX22" fmla="*/ 2718224 w 2962479"/>
              <a:gd name="connsiteY22" fmla="*/ 1727200 h 3136900"/>
              <a:gd name="connsiteX23" fmla="*/ 2680124 w 2962479"/>
              <a:gd name="connsiteY23" fmla="*/ 1752600 h 3136900"/>
              <a:gd name="connsiteX24" fmla="*/ 2642024 w 2962479"/>
              <a:gd name="connsiteY24" fmla="*/ 1765300 h 3136900"/>
              <a:gd name="connsiteX25" fmla="*/ 2591224 w 2962479"/>
              <a:gd name="connsiteY25" fmla="*/ 1790700 h 3136900"/>
              <a:gd name="connsiteX26" fmla="*/ 2578524 w 2962479"/>
              <a:gd name="connsiteY26" fmla="*/ 1828800 h 3136900"/>
              <a:gd name="connsiteX27" fmla="*/ 2540424 w 2962479"/>
              <a:gd name="connsiteY27" fmla="*/ 1866900 h 3136900"/>
              <a:gd name="connsiteX28" fmla="*/ 2502324 w 2962479"/>
              <a:gd name="connsiteY28" fmla="*/ 2044700 h 3136900"/>
              <a:gd name="connsiteX29" fmla="*/ 2451524 w 2962479"/>
              <a:gd name="connsiteY29" fmla="*/ 2057400 h 3136900"/>
              <a:gd name="connsiteX30" fmla="*/ 2375324 w 2962479"/>
              <a:gd name="connsiteY30" fmla="*/ 2095500 h 3136900"/>
              <a:gd name="connsiteX31" fmla="*/ 2349924 w 2962479"/>
              <a:gd name="connsiteY31" fmla="*/ 2184400 h 3136900"/>
              <a:gd name="connsiteX32" fmla="*/ 2337224 w 2962479"/>
              <a:gd name="connsiteY32" fmla="*/ 2247900 h 3136900"/>
              <a:gd name="connsiteX33" fmla="*/ 2235624 w 2962479"/>
              <a:gd name="connsiteY33" fmla="*/ 2298700 h 3136900"/>
              <a:gd name="connsiteX34" fmla="*/ 2197524 w 2962479"/>
              <a:gd name="connsiteY34" fmla="*/ 2336800 h 3136900"/>
              <a:gd name="connsiteX35" fmla="*/ 2146724 w 2962479"/>
              <a:gd name="connsiteY35" fmla="*/ 2413000 h 3136900"/>
              <a:gd name="connsiteX36" fmla="*/ 2134024 w 2962479"/>
              <a:gd name="connsiteY36" fmla="*/ 2667000 h 3136900"/>
              <a:gd name="connsiteX37" fmla="*/ 2083224 w 2962479"/>
              <a:gd name="connsiteY37" fmla="*/ 2730500 h 3136900"/>
              <a:gd name="connsiteX38" fmla="*/ 1968924 w 2962479"/>
              <a:gd name="connsiteY38" fmla="*/ 2832100 h 3136900"/>
              <a:gd name="connsiteX39" fmla="*/ 1638724 w 2962479"/>
              <a:gd name="connsiteY39" fmla="*/ 3022600 h 3136900"/>
              <a:gd name="connsiteX40" fmla="*/ 1486324 w 2962479"/>
              <a:gd name="connsiteY40" fmla="*/ 3086100 h 3136900"/>
              <a:gd name="connsiteX41" fmla="*/ 1054524 w 2962479"/>
              <a:gd name="connsiteY41" fmla="*/ 3136900 h 3136900"/>
              <a:gd name="connsiteX42" fmla="*/ 610024 w 2962479"/>
              <a:gd name="connsiteY42" fmla="*/ 3086100 h 3136900"/>
              <a:gd name="connsiteX43" fmla="*/ 584624 w 2962479"/>
              <a:gd name="connsiteY43" fmla="*/ 3048000 h 3136900"/>
              <a:gd name="connsiteX44" fmla="*/ 546524 w 2962479"/>
              <a:gd name="connsiteY44" fmla="*/ 3035300 h 3136900"/>
              <a:gd name="connsiteX45" fmla="*/ 495724 w 2962479"/>
              <a:gd name="connsiteY45" fmla="*/ 2933700 h 3136900"/>
              <a:gd name="connsiteX46" fmla="*/ 457624 w 2962479"/>
              <a:gd name="connsiteY46" fmla="*/ 2844800 h 3136900"/>
              <a:gd name="connsiteX47" fmla="*/ 356024 w 2962479"/>
              <a:gd name="connsiteY47" fmla="*/ 2628900 h 3136900"/>
              <a:gd name="connsiteX48" fmla="*/ 241724 w 2962479"/>
              <a:gd name="connsiteY48" fmla="*/ 2235200 h 3136900"/>
              <a:gd name="connsiteX49" fmla="*/ 38524 w 2962479"/>
              <a:gd name="connsiteY49" fmla="*/ 1803400 h 3136900"/>
              <a:gd name="connsiteX50" fmla="*/ 51224 w 2962479"/>
              <a:gd name="connsiteY50" fmla="*/ 787400 h 3136900"/>
              <a:gd name="connsiteX51" fmla="*/ 102024 w 2962479"/>
              <a:gd name="connsiteY51" fmla="*/ 698500 h 3136900"/>
              <a:gd name="connsiteX52" fmla="*/ 152824 w 2962479"/>
              <a:gd name="connsiteY52" fmla="*/ 571500 h 3136900"/>
              <a:gd name="connsiteX53" fmla="*/ 203624 w 2962479"/>
              <a:gd name="connsiteY53" fmla="*/ 368300 h 3136900"/>
              <a:gd name="connsiteX54" fmla="*/ 267124 w 2962479"/>
              <a:gd name="connsiteY54" fmla="*/ 317500 h 3136900"/>
              <a:gd name="connsiteX55" fmla="*/ 419524 w 2962479"/>
              <a:gd name="connsiteY55" fmla="*/ 228600 h 3136900"/>
              <a:gd name="connsiteX56" fmla="*/ 495724 w 2962479"/>
              <a:gd name="connsiteY56" fmla="*/ 177800 h 3136900"/>
              <a:gd name="connsiteX57" fmla="*/ 686224 w 2962479"/>
              <a:gd name="connsiteY57" fmla="*/ 139700 h 3136900"/>
              <a:gd name="connsiteX58" fmla="*/ 851324 w 2962479"/>
              <a:gd name="connsiteY58" fmla="*/ 114300 h 3136900"/>
              <a:gd name="connsiteX59" fmla="*/ 1257724 w 2962479"/>
              <a:gd name="connsiteY59" fmla="*/ 101600 h 3136900"/>
              <a:gd name="connsiteX60" fmla="*/ 1803824 w 2962479"/>
              <a:gd name="connsiteY60" fmla="*/ 76200 h 3136900"/>
              <a:gd name="connsiteX61" fmla="*/ 1880024 w 2962479"/>
              <a:gd name="connsiteY61" fmla="*/ 50800 h 3136900"/>
              <a:gd name="connsiteX62" fmla="*/ 2019724 w 2962479"/>
              <a:gd name="connsiteY62" fmla="*/ 0 h 3136900"/>
              <a:gd name="connsiteX63" fmla="*/ 2578524 w 2962479"/>
              <a:gd name="connsiteY63" fmla="*/ 12700 h 3136900"/>
              <a:gd name="connsiteX64" fmla="*/ 2629324 w 2962479"/>
              <a:gd name="connsiteY64" fmla="*/ 25400 h 31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962479" h="3136900">
                <a:moveTo>
                  <a:pt x="2540424" y="50800"/>
                </a:moveTo>
                <a:lnTo>
                  <a:pt x="2540424" y="50800"/>
                </a:lnTo>
                <a:cubicBezTo>
                  <a:pt x="2620857" y="55033"/>
                  <a:pt x="2701753" y="53903"/>
                  <a:pt x="2781724" y="63500"/>
                </a:cubicBezTo>
                <a:cubicBezTo>
                  <a:pt x="2808307" y="66690"/>
                  <a:pt x="2857924" y="88900"/>
                  <a:pt x="2857924" y="88900"/>
                </a:cubicBezTo>
                <a:cubicBezTo>
                  <a:pt x="2866391" y="114300"/>
                  <a:pt x="2884487" y="138351"/>
                  <a:pt x="2883324" y="165100"/>
                </a:cubicBezTo>
                <a:cubicBezTo>
                  <a:pt x="2876744" y="316451"/>
                  <a:pt x="2893029" y="390982"/>
                  <a:pt x="2857924" y="508000"/>
                </a:cubicBezTo>
                <a:cubicBezTo>
                  <a:pt x="2850231" y="533645"/>
                  <a:pt x="2840991" y="558800"/>
                  <a:pt x="2832524" y="584200"/>
                </a:cubicBezTo>
                <a:cubicBezTo>
                  <a:pt x="2828291" y="596900"/>
                  <a:pt x="2827250" y="611161"/>
                  <a:pt x="2819824" y="622300"/>
                </a:cubicBezTo>
                <a:lnTo>
                  <a:pt x="2794424" y="660400"/>
                </a:lnTo>
                <a:cubicBezTo>
                  <a:pt x="2778363" y="716613"/>
                  <a:pt x="2756324" y="778495"/>
                  <a:pt x="2756324" y="838200"/>
                </a:cubicBezTo>
                <a:cubicBezTo>
                  <a:pt x="2756324" y="886163"/>
                  <a:pt x="2759996" y="930772"/>
                  <a:pt x="2794424" y="965200"/>
                </a:cubicBezTo>
                <a:cubicBezTo>
                  <a:pt x="2805217" y="975993"/>
                  <a:pt x="2819824" y="982133"/>
                  <a:pt x="2832524" y="990600"/>
                </a:cubicBezTo>
                <a:cubicBezTo>
                  <a:pt x="2840991" y="1003300"/>
                  <a:pt x="2851098" y="1015048"/>
                  <a:pt x="2857924" y="1028700"/>
                </a:cubicBezTo>
                <a:cubicBezTo>
                  <a:pt x="2863911" y="1040674"/>
                  <a:pt x="2863198" y="1055661"/>
                  <a:pt x="2870624" y="1066800"/>
                </a:cubicBezTo>
                <a:cubicBezTo>
                  <a:pt x="2880587" y="1081744"/>
                  <a:pt x="2896024" y="1092200"/>
                  <a:pt x="2908724" y="1104900"/>
                </a:cubicBezTo>
                <a:cubicBezTo>
                  <a:pt x="2912957" y="1117600"/>
                  <a:pt x="2913061" y="1132547"/>
                  <a:pt x="2921424" y="1143000"/>
                </a:cubicBezTo>
                <a:cubicBezTo>
                  <a:pt x="2930959" y="1154919"/>
                  <a:pt x="2958509" y="1153170"/>
                  <a:pt x="2959524" y="1168400"/>
                </a:cubicBezTo>
                <a:cubicBezTo>
                  <a:pt x="2967414" y="1286746"/>
                  <a:pt x="2958249" y="1405943"/>
                  <a:pt x="2946824" y="1524000"/>
                </a:cubicBezTo>
                <a:cubicBezTo>
                  <a:pt x="2945354" y="1539193"/>
                  <a:pt x="2931565" y="1550692"/>
                  <a:pt x="2921424" y="1562100"/>
                </a:cubicBezTo>
                <a:cubicBezTo>
                  <a:pt x="2897559" y="1588948"/>
                  <a:pt x="2875112" y="1618375"/>
                  <a:pt x="2845224" y="1638300"/>
                </a:cubicBezTo>
                <a:cubicBezTo>
                  <a:pt x="2832524" y="1646767"/>
                  <a:pt x="2818850" y="1653929"/>
                  <a:pt x="2807124" y="1663700"/>
                </a:cubicBezTo>
                <a:cubicBezTo>
                  <a:pt x="2793326" y="1675198"/>
                  <a:pt x="2783639" y="1691361"/>
                  <a:pt x="2769024" y="1701800"/>
                </a:cubicBezTo>
                <a:cubicBezTo>
                  <a:pt x="2753618" y="1712804"/>
                  <a:pt x="2734662" y="1717807"/>
                  <a:pt x="2718224" y="1727200"/>
                </a:cubicBezTo>
                <a:cubicBezTo>
                  <a:pt x="2704972" y="1734773"/>
                  <a:pt x="2693776" y="1745774"/>
                  <a:pt x="2680124" y="1752600"/>
                </a:cubicBezTo>
                <a:cubicBezTo>
                  <a:pt x="2668150" y="1758587"/>
                  <a:pt x="2654329" y="1760027"/>
                  <a:pt x="2642024" y="1765300"/>
                </a:cubicBezTo>
                <a:cubicBezTo>
                  <a:pt x="2624623" y="1772758"/>
                  <a:pt x="2608157" y="1782233"/>
                  <a:pt x="2591224" y="1790700"/>
                </a:cubicBezTo>
                <a:cubicBezTo>
                  <a:pt x="2586991" y="1803400"/>
                  <a:pt x="2585950" y="1817661"/>
                  <a:pt x="2578524" y="1828800"/>
                </a:cubicBezTo>
                <a:cubicBezTo>
                  <a:pt x="2568561" y="1843744"/>
                  <a:pt x="2545358" y="1849631"/>
                  <a:pt x="2540424" y="1866900"/>
                </a:cubicBezTo>
                <a:cubicBezTo>
                  <a:pt x="2535322" y="1884758"/>
                  <a:pt x="2550730" y="2012429"/>
                  <a:pt x="2502324" y="2044700"/>
                </a:cubicBezTo>
                <a:cubicBezTo>
                  <a:pt x="2487801" y="2054382"/>
                  <a:pt x="2468307" y="2052605"/>
                  <a:pt x="2451524" y="2057400"/>
                </a:cubicBezTo>
                <a:cubicBezTo>
                  <a:pt x="2405516" y="2070545"/>
                  <a:pt x="2417069" y="2067670"/>
                  <a:pt x="2375324" y="2095500"/>
                </a:cubicBezTo>
                <a:cubicBezTo>
                  <a:pt x="2361181" y="2137928"/>
                  <a:pt x="2360555" y="2136560"/>
                  <a:pt x="2349924" y="2184400"/>
                </a:cubicBezTo>
                <a:cubicBezTo>
                  <a:pt x="2345241" y="2205472"/>
                  <a:pt x="2352488" y="2232636"/>
                  <a:pt x="2337224" y="2247900"/>
                </a:cubicBezTo>
                <a:cubicBezTo>
                  <a:pt x="2310450" y="2274674"/>
                  <a:pt x="2262398" y="2271926"/>
                  <a:pt x="2235624" y="2298700"/>
                </a:cubicBezTo>
                <a:cubicBezTo>
                  <a:pt x="2222924" y="2311400"/>
                  <a:pt x="2208551" y="2322623"/>
                  <a:pt x="2197524" y="2336800"/>
                </a:cubicBezTo>
                <a:cubicBezTo>
                  <a:pt x="2178782" y="2360897"/>
                  <a:pt x="2146724" y="2413000"/>
                  <a:pt x="2146724" y="2413000"/>
                </a:cubicBezTo>
                <a:cubicBezTo>
                  <a:pt x="2142491" y="2497667"/>
                  <a:pt x="2150649" y="2583874"/>
                  <a:pt x="2134024" y="2667000"/>
                </a:cubicBezTo>
                <a:cubicBezTo>
                  <a:pt x="2128708" y="2693580"/>
                  <a:pt x="2102391" y="2711333"/>
                  <a:pt x="2083224" y="2730500"/>
                </a:cubicBezTo>
                <a:cubicBezTo>
                  <a:pt x="2047178" y="2766546"/>
                  <a:pt x="2010150" y="2802117"/>
                  <a:pt x="1968924" y="2832100"/>
                </a:cubicBezTo>
                <a:cubicBezTo>
                  <a:pt x="1903645" y="2879575"/>
                  <a:pt x="1712674" y="2987104"/>
                  <a:pt x="1638724" y="3022600"/>
                </a:cubicBezTo>
                <a:cubicBezTo>
                  <a:pt x="1589110" y="3046415"/>
                  <a:pt x="1539596" y="3072289"/>
                  <a:pt x="1486324" y="3086100"/>
                </a:cubicBezTo>
                <a:cubicBezTo>
                  <a:pt x="1436987" y="3098891"/>
                  <a:pt x="1080105" y="3134207"/>
                  <a:pt x="1054524" y="3136900"/>
                </a:cubicBezTo>
                <a:cubicBezTo>
                  <a:pt x="906357" y="3119967"/>
                  <a:pt x="756556" y="3113822"/>
                  <a:pt x="610024" y="3086100"/>
                </a:cubicBezTo>
                <a:cubicBezTo>
                  <a:pt x="595027" y="3083263"/>
                  <a:pt x="596543" y="3057535"/>
                  <a:pt x="584624" y="3048000"/>
                </a:cubicBezTo>
                <a:cubicBezTo>
                  <a:pt x="574171" y="3039637"/>
                  <a:pt x="559224" y="3039533"/>
                  <a:pt x="546524" y="3035300"/>
                </a:cubicBezTo>
                <a:cubicBezTo>
                  <a:pt x="529591" y="3001433"/>
                  <a:pt x="510639" y="2968503"/>
                  <a:pt x="495724" y="2933700"/>
                </a:cubicBezTo>
                <a:cubicBezTo>
                  <a:pt x="483024" y="2904067"/>
                  <a:pt x="472042" y="2873636"/>
                  <a:pt x="457624" y="2844800"/>
                </a:cubicBezTo>
                <a:cubicBezTo>
                  <a:pt x="398028" y="2725608"/>
                  <a:pt x="401031" y="2775172"/>
                  <a:pt x="356024" y="2628900"/>
                </a:cubicBezTo>
                <a:cubicBezTo>
                  <a:pt x="306715" y="2468645"/>
                  <a:pt x="310309" y="2388509"/>
                  <a:pt x="241724" y="2235200"/>
                </a:cubicBezTo>
                <a:cubicBezTo>
                  <a:pt x="-42128" y="1600708"/>
                  <a:pt x="175823" y="2180971"/>
                  <a:pt x="38524" y="1803400"/>
                </a:cubicBezTo>
                <a:cubicBezTo>
                  <a:pt x="-14108" y="1382347"/>
                  <a:pt x="-15544" y="1464614"/>
                  <a:pt x="51224" y="787400"/>
                </a:cubicBezTo>
                <a:cubicBezTo>
                  <a:pt x="54573" y="753434"/>
                  <a:pt x="87491" y="729382"/>
                  <a:pt x="102024" y="698500"/>
                </a:cubicBezTo>
                <a:cubicBezTo>
                  <a:pt x="121438" y="657245"/>
                  <a:pt x="139723" y="615172"/>
                  <a:pt x="152824" y="571500"/>
                </a:cubicBezTo>
                <a:cubicBezTo>
                  <a:pt x="158344" y="553099"/>
                  <a:pt x="180157" y="401824"/>
                  <a:pt x="203624" y="368300"/>
                </a:cubicBezTo>
                <a:cubicBezTo>
                  <a:pt x="219169" y="346093"/>
                  <a:pt x="244837" y="332929"/>
                  <a:pt x="267124" y="317500"/>
                </a:cubicBezTo>
                <a:cubicBezTo>
                  <a:pt x="496714" y="158553"/>
                  <a:pt x="279940" y="312350"/>
                  <a:pt x="419524" y="228600"/>
                </a:cubicBezTo>
                <a:cubicBezTo>
                  <a:pt x="445701" y="212894"/>
                  <a:pt x="466764" y="187453"/>
                  <a:pt x="495724" y="177800"/>
                </a:cubicBezTo>
                <a:cubicBezTo>
                  <a:pt x="624694" y="134810"/>
                  <a:pt x="521829" y="163185"/>
                  <a:pt x="686224" y="139700"/>
                </a:cubicBezTo>
                <a:cubicBezTo>
                  <a:pt x="780022" y="126300"/>
                  <a:pt x="733316" y="120200"/>
                  <a:pt x="851324" y="114300"/>
                </a:cubicBezTo>
                <a:cubicBezTo>
                  <a:pt x="986688" y="107532"/>
                  <a:pt x="1122257" y="105833"/>
                  <a:pt x="1257724" y="101600"/>
                </a:cubicBezTo>
                <a:cubicBezTo>
                  <a:pt x="1500501" y="53045"/>
                  <a:pt x="1139516" y="121494"/>
                  <a:pt x="1803824" y="76200"/>
                </a:cubicBezTo>
                <a:cubicBezTo>
                  <a:pt x="1830536" y="74379"/>
                  <a:pt x="1855035" y="60411"/>
                  <a:pt x="1880024" y="50800"/>
                </a:cubicBezTo>
                <a:cubicBezTo>
                  <a:pt x="2019234" y="-2742"/>
                  <a:pt x="1919095" y="25157"/>
                  <a:pt x="2019724" y="0"/>
                </a:cubicBezTo>
                <a:lnTo>
                  <a:pt x="2578524" y="12700"/>
                </a:lnTo>
                <a:cubicBezTo>
                  <a:pt x="2908433" y="26739"/>
                  <a:pt x="2512229" y="25400"/>
                  <a:pt x="2629324" y="25400"/>
                </a:cubicBez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/>
          <p:cNvSpPr/>
          <p:nvPr/>
        </p:nvSpPr>
        <p:spPr>
          <a:xfrm>
            <a:off x="8305800" y="3119291"/>
            <a:ext cx="1282700" cy="2224266"/>
          </a:xfrm>
          <a:custGeom>
            <a:avLst/>
            <a:gdLst>
              <a:gd name="connsiteX0" fmla="*/ 0 w 1282700"/>
              <a:gd name="connsiteY0" fmla="*/ 50800 h 2224266"/>
              <a:gd name="connsiteX1" fmla="*/ 0 w 1282700"/>
              <a:gd name="connsiteY1" fmla="*/ 50800 h 2224266"/>
              <a:gd name="connsiteX2" fmla="*/ 101600 w 1282700"/>
              <a:gd name="connsiteY2" fmla="*/ 88900 h 2224266"/>
              <a:gd name="connsiteX3" fmla="*/ 165100 w 1282700"/>
              <a:gd name="connsiteY3" fmla="*/ 101600 h 2224266"/>
              <a:gd name="connsiteX4" fmla="*/ 228600 w 1282700"/>
              <a:gd name="connsiteY4" fmla="*/ 215900 h 2224266"/>
              <a:gd name="connsiteX5" fmla="*/ 254000 w 1282700"/>
              <a:gd name="connsiteY5" fmla="*/ 254000 h 2224266"/>
              <a:gd name="connsiteX6" fmla="*/ 266700 w 1282700"/>
              <a:gd name="connsiteY6" fmla="*/ 292100 h 2224266"/>
              <a:gd name="connsiteX7" fmla="*/ 317500 w 1282700"/>
              <a:gd name="connsiteY7" fmla="*/ 317500 h 2224266"/>
              <a:gd name="connsiteX8" fmla="*/ 330200 w 1282700"/>
              <a:gd name="connsiteY8" fmla="*/ 825500 h 2224266"/>
              <a:gd name="connsiteX9" fmla="*/ 304800 w 1282700"/>
              <a:gd name="connsiteY9" fmla="*/ 914400 h 2224266"/>
              <a:gd name="connsiteX10" fmla="*/ 279400 w 1282700"/>
              <a:gd name="connsiteY10" fmla="*/ 1003300 h 2224266"/>
              <a:gd name="connsiteX11" fmla="*/ 266700 w 1282700"/>
              <a:gd name="connsiteY11" fmla="*/ 1054100 h 2224266"/>
              <a:gd name="connsiteX12" fmla="*/ 241300 w 1282700"/>
              <a:gd name="connsiteY12" fmla="*/ 1130300 h 2224266"/>
              <a:gd name="connsiteX13" fmla="*/ 228600 w 1282700"/>
              <a:gd name="connsiteY13" fmla="*/ 1168400 h 2224266"/>
              <a:gd name="connsiteX14" fmla="*/ 215900 w 1282700"/>
              <a:gd name="connsiteY14" fmla="*/ 1219200 h 2224266"/>
              <a:gd name="connsiteX15" fmla="*/ 203200 w 1282700"/>
              <a:gd name="connsiteY15" fmla="*/ 1257300 h 2224266"/>
              <a:gd name="connsiteX16" fmla="*/ 190500 w 1282700"/>
              <a:gd name="connsiteY16" fmla="*/ 1333500 h 2224266"/>
              <a:gd name="connsiteX17" fmla="*/ 165100 w 1282700"/>
              <a:gd name="connsiteY17" fmla="*/ 1409700 h 2224266"/>
              <a:gd name="connsiteX18" fmla="*/ 139700 w 1282700"/>
              <a:gd name="connsiteY18" fmla="*/ 1536700 h 2224266"/>
              <a:gd name="connsiteX19" fmla="*/ 152400 w 1282700"/>
              <a:gd name="connsiteY19" fmla="*/ 1587500 h 2224266"/>
              <a:gd name="connsiteX20" fmla="*/ 177800 w 1282700"/>
              <a:gd name="connsiteY20" fmla="*/ 1625600 h 2224266"/>
              <a:gd name="connsiteX21" fmla="*/ 190500 w 1282700"/>
              <a:gd name="connsiteY21" fmla="*/ 1663700 h 2224266"/>
              <a:gd name="connsiteX22" fmla="*/ 203200 w 1282700"/>
              <a:gd name="connsiteY22" fmla="*/ 1917700 h 2224266"/>
              <a:gd name="connsiteX23" fmla="*/ 228600 w 1282700"/>
              <a:gd name="connsiteY23" fmla="*/ 2032000 h 2224266"/>
              <a:gd name="connsiteX24" fmla="*/ 317500 w 1282700"/>
              <a:gd name="connsiteY24" fmla="*/ 2082800 h 2224266"/>
              <a:gd name="connsiteX25" fmla="*/ 393700 w 1282700"/>
              <a:gd name="connsiteY25" fmla="*/ 2133600 h 2224266"/>
              <a:gd name="connsiteX26" fmla="*/ 469900 w 1282700"/>
              <a:gd name="connsiteY26" fmla="*/ 2159000 h 2224266"/>
              <a:gd name="connsiteX27" fmla="*/ 508000 w 1282700"/>
              <a:gd name="connsiteY27" fmla="*/ 2171700 h 2224266"/>
              <a:gd name="connsiteX28" fmla="*/ 546100 w 1282700"/>
              <a:gd name="connsiteY28" fmla="*/ 2209800 h 2224266"/>
              <a:gd name="connsiteX29" fmla="*/ 774700 w 1282700"/>
              <a:gd name="connsiteY29" fmla="*/ 2197100 h 2224266"/>
              <a:gd name="connsiteX30" fmla="*/ 863600 w 1282700"/>
              <a:gd name="connsiteY30" fmla="*/ 2108200 h 2224266"/>
              <a:gd name="connsiteX31" fmla="*/ 876300 w 1282700"/>
              <a:gd name="connsiteY31" fmla="*/ 2070100 h 2224266"/>
              <a:gd name="connsiteX32" fmla="*/ 977900 w 1282700"/>
              <a:gd name="connsiteY32" fmla="*/ 1981200 h 2224266"/>
              <a:gd name="connsiteX33" fmla="*/ 1003300 w 1282700"/>
              <a:gd name="connsiteY33" fmla="*/ 1943100 h 2224266"/>
              <a:gd name="connsiteX34" fmla="*/ 1054100 w 1282700"/>
              <a:gd name="connsiteY34" fmla="*/ 1892300 h 2224266"/>
              <a:gd name="connsiteX35" fmla="*/ 1143000 w 1282700"/>
              <a:gd name="connsiteY35" fmla="*/ 1714500 h 2224266"/>
              <a:gd name="connsiteX36" fmla="*/ 1181100 w 1282700"/>
              <a:gd name="connsiteY36" fmla="*/ 1562100 h 2224266"/>
              <a:gd name="connsiteX37" fmla="*/ 1219200 w 1282700"/>
              <a:gd name="connsiteY37" fmla="*/ 1498600 h 2224266"/>
              <a:gd name="connsiteX38" fmla="*/ 1244600 w 1282700"/>
              <a:gd name="connsiteY38" fmla="*/ 1422400 h 2224266"/>
              <a:gd name="connsiteX39" fmla="*/ 1282700 w 1282700"/>
              <a:gd name="connsiteY39" fmla="*/ 1320800 h 2224266"/>
              <a:gd name="connsiteX40" fmla="*/ 1270000 w 1282700"/>
              <a:gd name="connsiteY40" fmla="*/ 63500 h 2224266"/>
              <a:gd name="connsiteX41" fmla="*/ 1231900 w 1282700"/>
              <a:gd name="connsiteY41" fmla="*/ 0 h 2224266"/>
              <a:gd name="connsiteX42" fmla="*/ 50800 w 1282700"/>
              <a:gd name="connsiteY42" fmla="*/ 50800 h 2224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282700" h="2224266">
                <a:moveTo>
                  <a:pt x="0" y="50800"/>
                </a:moveTo>
                <a:lnTo>
                  <a:pt x="0" y="50800"/>
                </a:lnTo>
                <a:cubicBezTo>
                  <a:pt x="33867" y="63500"/>
                  <a:pt x="67030" y="78263"/>
                  <a:pt x="101600" y="88900"/>
                </a:cubicBezTo>
                <a:cubicBezTo>
                  <a:pt x="122231" y="95248"/>
                  <a:pt x="148061" y="88348"/>
                  <a:pt x="165100" y="101600"/>
                </a:cubicBezTo>
                <a:cubicBezTo>
                  <a:pt x="230625" y="152564"/>
                  <a:pt x="203045" y="164791"/>
                  <a:pt x="228600" y="215900"/>
                </a:cubicBezTo>
                <a:cubicBezTo>
                  <a:pt x="235426" y="229552"/>
                  <a:pt x="247174" y="240348"/>
                  <a:pt x="254000" y="254000"/>
                </a:cubicBezTo>
                <a:cubicBezTo>
                  <a:pt x="259987" y="265974"/>
                  <a:pt x="257234" y="282634"/>
                  <a:pt x="266700" y="292100"/>
                </a:cubicBezTo>
                <a:cubicBezTo>
                  <a:pt x="280087" y="305487"/>
                  <a:pt x="300567" y="309033"/>
                  <a:pt x="317500" y="317500"/>
                </a:cubicBezTo>
                <a:cubicBezTo>
                  <a:pt x="409887" y="502274"/>
                  <a:pt x="353044" y="368613"/>
                  <a:pt x="330200" y="825500"/>
                </a:cubicBezTo>
                <a:cubicBezTo>
                  <a:pt x="329087" y="847760"/>
                  <a:pt x="311643" y="891591"/>
                  <a:pt x="304800" y="914400"/>
                </a:cubicBezTo>
                <a:cubicBezTo>
                  <a:pt x="295944" y="943919"/>
                  <a:pt x="287509" y="973567"/>
                  <a:pt x="279400" y="1003300"/>
                </a:cubicBezTo>
                <a:cubicBezTo>
                  <a:pt x="274807" y="1020139"/>
                  <a:pt x="271716" y="1037382"/>
                  <a:pt x="266700" y="1054100"/>
                </a:cubicBezTo>
                <a:cubicBezTo>
                  <a:pt x="259007" y="1079745"/>
                  <a:pt x="249767" y="1104900"/>
                  <a:pt x="241300" y="1130300"/>
                </a:cubicBezTo>
                <a:cubicBezTo>
                  <a:pt x="237067" y="1143000"/>
                  <a:pt x="231847" y="1155413"/>
                  <a:pt x="228600" y="1168400"/>
                </a:cubicBezTo>
                <a:cubicBezTo>
                  <a:pt x="224367" y="1185333"/>
                  <a:pt x="220695" y="1202417"/>
                  <a:pt x="215900" y="1219200"/>
                </a:cubicBezTo>
                <a:cubicBezTo>
                  <a:pt x="212222" y="1232072"/>
                  <a:pt x="206104" y="1244232"/>
                  <a:pt x="203200" y="1257300"/>
                </a:cubicBezTo>
                <a:cubicBezTo>
                  <a:pt x="197614" y="1282437"/>
                  <a:pt x="196745" y="1308518"/>
                  <a:pt x="190500" y="1333500"/>
                </a:cubicBezTo>
                <a:cubicBezTo>
                  <a:pt x="184006" y="1359475"/>
                  <a:pt x="169502" y="1383290"/>
                  <a:pt x="165100" y="1409700"/>
                </a:cubicBezTo>
                <a:cubicBezTo>
                  <a:pt x="149531" y="1503117"/>
                  <a:pt x="158645" y="1460918"/>
                  <a:pt x="139700" y="1536700"/>
                </a:cubicBezTo>
                <a:cubicBezTo>
                  <a:pt x="143933" y="1553633"/>
                  <a:pt x="145524" y="1571457"/>
                  <a:pt x="152400" y="1587500"/>
                </a:cubicBezTo>
                <a:cubicBezTo>
                  <a:pt x="158413" y="1601529"/>
                  <a:pt x="170974" y="1611948"/>
                  <a:pt x="177800" y="1625600"/>
                </a:cubicBezTo>
                <a:cubicBezTo>
                  <a:pt x="183787" y="1637574"/>
                  <a:pt x="186267" y="1651000"/>
                  <a:pt x="190500" y="1663700"/>
                </a:cubicBezTo>
                <a:cubicBezTo>
                  <a:pt x="194733" y="1748367"/>
                  <a:pt x="196698" y="1833177"/>
                  <a:pt x="203200" y="1917700"/>
                </a:cubicBezTo>
                <a:cubicBezTo>
                  <a:pt x="203253" y="1918383"/>
                  <a:pt x="215476" y="2015595"/>
                  <a:pt x="228600" y="2032000"/>
                </a:cubicBezTo>
                <a:cubicBezTo>
                  <a:pt x="242118" y="2048897"/>
                  <a:pt x="303077" y="2074146"/>
                  <a:pt x="317500" y="2082800"/>
                </a:cubicBezTo>
                <a:cubicBezTo>
                  <a:pt x="343677" y="2098506"/>
                  <a:pt x="364740" y="2123947"/>
                  <a:pt x="393700" y="2133600"/>
                </a:cubicBezTo>
                <a:lnTo>
                  <a:pt x="469900" y="2159000"/>
                </a:lnTo>
                <a:lnTo>
                  <a:pt x="508000" y="2171700"/>
                </a:lnTo>
                <a:cubicBezTo>
                  <a:pt x="520700" y="2184400"/>
                  <a:pt x="531156" y="2199837"/>
                  <a:pt x="546100" y="2209800"/>
                </a:cubicBezTo>
                <a:cubicBezTo>
                  <a:pt x="603777" y="2248251"/>
                  <a:pt x="768078" y="2197983"/>
                  <a:pt x="774700" y="2197100"/>
                </a:cubicBezTo>
                <a:cubicBezTo>
                  <a:pt x="804333" y="2167467"/>
                  <a:pt x="850348" y="2147957"/>
                  <a:pt x="863600" y="2108200"/>
                </a:cubicBezTo>
                <a:cubicBezTo>
                  <a:pt x="867833" y="2095500"/>
                  <a:pt x="868519" y="2080993"/>
                  <a:pt x="876300" y="2070100"/>
                </a:cubicBezTo>
                <a:cubicBezTo>
                  <a:pt x="925768" y="2000845"/>
                  <a:pt x="922349" y="2036751"/>
                  <a:pt x="977900" y="1981200"/>
                </a:cubicBezTo>
                <a:cubicBezTo>
                  <a:pt x="988693" y="1970407"/>
                  <a:pt x="993367" y="1954689"/>
                  <a:pt x="1003300" y="1943100"/>
                </a:cubicBezTo>
                <a:cubicBezTo>
                  <a:pt x="1018885" y="1924918"/>
                  <a:pt x="1039140" y="1911000"/>
                  <a:pt x="1054100" y="1892300"/>
                </a:cubicBezTo>
                <a:cubicBezTo>
                  <a:pt x="1112458" y="1819352"/>
                  <a:pt x="1108998" y="1805172"/>
                  <a:pt x="1143000" y="1714500"/>
                </a:cubicBezTo>
                <a:cubicBezTo>
                  <a:pt x="1153310" y="1652641"/>
                  <a:pt x="1154619" y="1620359"/>
                  <a:pt x="1181100" y="1562100"/>
                </a:cubicBezTo>
                <a:cubicBezTo>
                  <a:pt x="1191314" y="1539628"/>
                  <a:pt x="1208986" y="1521072"/>
                  <a:pt x="1219200" y="1498600"/>
                </a:cubicBezTo>
                <a:cubicBezTo>
                  <a:pt x="1230279" y="1474226"/>
                  <a:pt x="1235450" y="1447562"/>
                  <a:pt x="1244600" y="1422400"/>
                </a:cubicBezTo>
                <a:cubicBezTo>
                  <a:pt x="1305344" y="1255355"/>
                  <a:pt x="1244956" y="1434032"/>
                  <a:pt x="1282700" y="1320800"/>
                </a:cubicBezTo>
                <a:cubicBezTo>
                  <a:pt x="1278467" y="901700"/>
                  <a:pt x="1278137" y="482542"/>
                  <a:pt x="1270000" y="63500"/>
                </a:cubicBezTo>
                <a:cubicBezTo>
                  <a:pt x="1268971" y="10500"/>
                  <a:pt x="1265337" y="16719"/>
                  <a:pt x="1231900" y="0"/>
                </a:cubicBezTo>
                <a:lnTo>
                  <a:pt x="50800" y="50800"/>
                </a:ln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6385625">
            <a:off x="5172772" y="2394678"/>
            <a:ext cx="1102657" cy="285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5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rest scene by dcatchere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0"/>
            <a:ext cx="9486900" cy="516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07" r="75636" b="40694"/>
          <a:stretch/>
        </p:blipFill>
        <p:spPr bwMode="auto">
          <a:xfrm>
            <a:off x="-228600" y="3035300"/>
            <a:ext cx="736600" cy="210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orest scene by dcatchere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9" t="49955" r="15261" b="34542"/>
          <a:stretch/>
        </p:blipFill>
        <p:spPr bwMode="auto">
          <a:xfrm flipH="1">
            <a:off x="7797800" y="2578100"/>
            <a:ext cx="1790700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"/>
          <p:cNvSpPr/>
          <p:nvPr/>
        </p:nvSpPr>
        <p:spPr>
          <a:xfrm rot="12109466" flipH="1">
            <a:off x="-823432" y="2675048"/>
            <a:ext cx="1815396" cy="2558477"/>
          </a:xfrm>
          <a:custGeom>
            <a:avLst/>
            <a:gdLst>
              <a:gd name="connsiteX0" fmla="*/ 2540424 w 2962479"/>
              <a:gd name="connsiteY0" fmla="*/ 50800 h 3136900"/>
              <a:gd name="connsiteX1" fmla="*/ 2540424 w 2962479"/>
              <a:gd name="connsiteY1" fmla="*/ 50800 h 3136900"/>
              <a:gd name="connsiteX2" fmla="*/ 2781724 w 2962479"/>
              <a:gd name="connsiteY2" fmla="*/ 63500 h 3136900"/>
              <a:gd name="connsiteX3" fmla="*/ 2857924 w 2962479"/>
              <a:gd name="connsiteY3" fmla="*/ 88900 h 3136900"/>
              <a:gd name="connsiteX4" fmla="*/ 2883324 w 2962479"/>
              <a:gd name="connsiteY4" fmla="*/ 165100 h 3136900"/>
              <a:gd name="connsiteX5" fmla="*/ 2857924 w 2962479"/>
              <a:gd name="connsiteY5" fmla="*/ 508000 h 3136900"/>
              <a:gd name="connsiteX6" fmla="*/ 2832524 w 2962479"/>
              <a:gd name="connsiteY6" fmla="*/ 584200 h 3136900"/>
              <a:gd name="connsiteX7" fmla="*/ 2819824 w 2962479"/>
              <a:gd name="connsiteY7" fmla="*/ 622300 h 3136900"/>
              <a:gd name="connsiteX8" fmla="*/ 2794424 w 2962479"/>
              <a:gd name="connsiteY8" fmla="*/ 660400 h 3136900"/>
              <a:gd name="connsiteX9" fmla="*/ 2756324 w 2962479"/>
              <a:gd name="connsiteY9" fmla="*/ 838200 h 3136900"/>
              <a:gd name="connsiteX10" fmla="*/ 2794424 w 2962479"/>
              <a:gd name="connsiteY10" fmla="*/ 965200 h 3136900"/>
              <a:gd name="connsiteX11" fmla="*/ 2832524 w 2962479"/>
              <a:gd name="connsiteY11" fmla="*/ 990600 h 3136900"/>
              <a:gd name="connsiteX12" fmla="*/ 2857924 w 2962479"/>
              <a:gd name="connsiteY12" fmla="*/ 1028700 h 3136900"/>
              <a:gd name="connsiteX13" fmla="*/ 2870624 w 2962479"/>
              <a:gd name="connsiteY13" fmla="*/ 1066800 h 3136900"/>
              <a:gd name="connsiteX14" fmla="*/ 2908724 w 2962479"/>
              <a:gd name="connsiteY14" fmla="*/ 1104900 h 3136900"/>
              <a:gd name="connsiteX15" fmla="*/ 2921424 w 2962479"/>
              <a:gd name="connsiteY15" fmla="*/ 1143000 h 3136900"/>
              <a:gd name="connsiteX16" fmla="*/ 2959524 w 2962479"/>
              <a:gd name="connsiteY16" fmla="*/ 1168400 h 3136900"/>
              <a:gd name="connsiteX17" fmla="*/ 2946824 w 2962479"/>
              <a:gd name="connsiteY17" fmla="*/ 1524000 h 3136900"/>
              <a:gd name="connsiteX18" fmla="*/ 2921424 w 2962479"/>
              <a:gd name="connsiteY18" fmla="*/ 1562100 h 3136900"/>
              <a:gd name="connsiteX19" fmla="*/ 2845224 w 2962479"/>
              <a:gd name="connsiteY19" fmla="*/ 1638300 h 3136900"/>
              <a:gd name="connsiteX20" fmla="*/ 2807124 w 2962479"/>
              <a:gd name="connsiteY20" fmla="*/ 1663700 h 3136900"/>
              <a:gd name="connsiteX21" fmla="*/ 2769024 w 2962479"/>
              <a:gd name="connsiteY21" fmla="*/ 1701800 h 3136900"/>
              <a:gd name="connsiteX22" fmla="*/ 2718224 w 2962479"/>
              <a:gd name="connsiteY22" fmla="*/ 1727200 h 3136900"/>
              <a:gd name="connsiteX23" fmla="*/ 2680124 w 2962479"/>
              <a:gd name="connsiteY23" fmla="*/ 1752600 h 3136900"/>
              <a:gd name="connsiteX24" fmla="*/ 2642024 w 2962479"/>
              <a:gd name="connsiteY24" fmla="*/ 1765300 h 3136900"/>
              <a:gd name="connsiteX25" fmla="*/ 2591224 w 2962479"/>
              <a:gd name="connsiteY25" fmla="*/ 1790700 h 3136900"/>
              <a:gd name="connsiteX26" fmla="*/ 2578524 w 2962479"/>
              <a:gd name="connsiteY26" fmla="*/ 1828800 h 3136900"/>
              <a:gd name="connsiteX27" fmla="*/ 2540424 w 2962479"/>
              <a:gd name="connsiteY27" fmla="*/ 1866900 h 3136900"/>
              <a:gd name="connsiteX28" fmla="*/ 2502324 w 2962479"/>
              <a:gd name="connsiteY28" fmla="*/ 2044700 h 3136900"/>
              <a:gd name="connsiteX29" fmla="*/ 2451524 w 2962479"/>
              <a:gd name="connsiteY29" fmla="*/ 2057400 h 3136900"/>
              <a:gd name="connsiteX30" fmla="*/ 2375324 w 2962479"/>
              <a:gd name="connsiteY30" fmla="*/ 2095500 h 3136900"/>
              <a:gd name="connsiteX31" fmla="*/ 2349924 w 2962479"/>
              <a:gd name="connsiteY31" fmla="*/ 2184400 h 3136900"/>
              <a:gd name="connsiteX32" fmla="*/ 2337224 w 2962479"/>
              <a:gd name="connsiteY32" fmla="*/ 2247900 h 3136900"/>
              <a:gd name="connsiteX33" fmla="*/ 2235624 w 2962479"/>
              <a:gd name="connsiteY33" fmla="*/ 2298700 h 3136900"/>
              <a:gd name="connsiteX34" fmla="*/ 2197524 w 2962479"/>
              <a:gd name="connsiteY34" fmla="*/ 2336800 h 3136900"/>
              <a:gd name="connsiteX35" fmla="*/ 2146724 w 2962479"/>
              <a:gd name="connsiteY35" fmla="*/ 2413000 h 3136900"/>
              <a:gd name="connsiteX36" fmla="*/ 2134024 w 2962479"/>
              <a:gd name="connsiteY36" fmla="*/ 2667000 h 3136900"/>
              <a:gd name="connsiteX37" fmla="*/ 2083224 w 2962479"/>
              <a:gd name="connsiteY37" fmla="*/ 2730500 h 3136900"/>
              <a:gd name="connsiteX38" fmla="*/ 1968924 w 2962479"/>
              <a:gd name="connsiteY38" fmla="*/ 2832100 h 3136900"/>
              <a:gd name="connsiteX39" fmla="*/ 1638724 w 2962479"/>
              <a:gd name="connsiteY39" fmla="*/ 3022600 h 3136900"/>
              <a:gd name="connsiteX40" fmla="*/ 1486324 w 2962479"/>
              <a:gd name="connsiteY40" fmla="*/ 3086100 h 3136900"/>
              <a:gd name="connsiteX41" fmla="*/ 1054524 w 2962479"/>
              <a:gd name="connsiteY41" fmla="*/ 3136900 h 3136900"/>
              <a:gd name="connsiteX42" fmla="*/ 610024 w 2962479"/>
              <a:gd name="connsiteY42" fmla="*/ 3086100 h 3136900"/>
              <a:gd name="connsiteX43" fmla="*/ 584624 w 2962479"/>
              <a:gd name="connsiteY43" fmla="*/ 3048000 h 3136900"/>
              <a:gd name="connsiteX44" fmla="*/ 546524 w 2962479"/>
              <a:gd name="connsiteY44" fmla="*/ 3035300 h 3136900"/>
              <a:gd name="connsiteX45" fmla="*/ 495724 w 2962479"/>
              <a:gd name="connsiteY45" fmla="*/ 2933700 h 3136900"/>
              <a:gd name="connsiteX46" fmla="*/ 457624 w 2962479"/>
              <a:gd name="connsiteY46" fmla="*/ 2844800 h 3136900"/>
              <a:gd name="connsiteX47" fmla="*/ 356024 w 2962479"/>
              <a:gd name="connsiteY47" fmla="*/ 2628900 h 3136900"/>
              <a:gd name="connsiteX48" fmla="*/ 241724 w 2962479"/>
              <a:gd name="connsiteY48" fmla="*/ 2235200 h 3136900"/>
              <a:gd name="connsiteX49" fmla="*/ 38524 w 2962479"/>
              <a:gd name="connsiteY49" fmla="*/ 1803400 h 3136900"/>
              <a:gd name="connsiteX50" fmla="*/ 51224 w 2962479"/>
              <a:gd name="connsiteY50" fmla="*/ 787400 h 3136900"/>
              <a:gd name="connsiteX51" fmla="*/ 102024 w 2962479"/>
              <a:gd name="connsiteY51" fmla="*/ 698500 h 3136900"/>
              <a:gd name="connsiteX52" fmla="*/ 152824 w 2962479"/>
              <a:gd name="connsiteY52" fmla="*/ 571500 h 3136900"/>
              <a:gd name="connsiteX53" fmla="*/ 203624 w 2962479"/>
              <a:gd name="connsiteY53" fmla="*/ 368300 h 3136900"/>
              <a:gd name="connsiteX54" fmla="*/ 267124 w 2962479"/>
              <a:gd name="connsiteY54" fmla="*/ 317500 h 3136900"/>
              <a:gd name="connsiteX55" fmla="*/ 419524 w 2962479"/>
              <a:gd name="connsiteY55" fmla="*/ 228600 h 3136900"/>
              <a:gd name="connsiteX56" fmla="*/ 495724 w 2962479"/>
              <a:gd name="connsiteY56" fmla="*/ 177800 h 3136900"/>
              <a:gd name="connsiteX57" fmla="*/ 686224 w 2962479"/>
              <a:gd name="connsiteY57" fmla="*/ 139700 h 3136900"/>
              <a:gd name="connsiteX58" fmla="*/ 851324 w 2962479"/>
              <a:gd name="connsiteY58" fmla="*/ 114300 h 3136900"/>
              <a:gd name="connsiteX59" fmla="*/ 1257724 w 2962479"/>
              <a:gd name="connsiteY59" fmla="*/ 101600 h 3136900"/>
              <a:gd name="connsiteX60" fmla="*/ 1803824 w 2962479"/>
              <a:gd name="connsiteY60" fmla="*/ 76200 h 3136900"/>
              <a:gd name="connsiteX61" fmla="*/ 1880024 w 2962479"/>
              <a:gd name="connsiteY61" fmla="*/ 50800 h 3136900"/>
              <a:gd name="connsiteX62" fmla="*/ 2019724 w 2962479"/>
              <a:gd name="connsiteY62" fmla="*/ 0 h 3136900"/>
              <a:gd name="connsiteX63" fmla="*/ 2578524 w 2962479"/>
              <a:gd name="connsiteY63" fmla="*/ 12700 h 3136900"/>
              <a:gd name="connsiteX64" fmla="*/ 2629324 w 2962479"/>
              <a:gd name="connsiteY64" fmla="*/ 25400 h 31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962479" h="3136900">
                <a:moveTo>
                  <a:pt x="2540424" y="50800"/>
                </a:moveTo>
                <a:lnTo>
                  <a:pt x="2540424" y="50800"/>
                </a:lnTo>
                <a:cubicBezTo>
                  <a:pt x="2620857" y="55033"/>
                  <a:pt x="2701753" y="53903"/>
                  <a:pt x="2781724" y="63500"/>
                </a:cubicBezTo>
                <a:cubicBezTo>
                  <a:pt x="2808307" y="66690"/>
                  <a:pt x="2857924" y="88900"/>
                  <a:pt x="2857924" y="88900"/>
                </a:cubicBezTo>
                <a:cubicBezTo>
                  <a:pt x="2866391" y="114300"/>
                  <a:pt x="2884487" y="138351"/>
                  <a:pt x="2883324" y="165100"/>
                </a:cubicBezTo>
                <a:cubicBezTo>
                  <a:pt x="2876744" y="316451"/>
                  <a:pt x="2893029" y="390982"/>
                  <a:pt x="2857924" y="508000"/>
                </a:cubicBezTo>
                <a:cubicBezTo>
                  <a:pt x="2850231" y="533645"/>
                  <a:pt x="2840991" y="558800"/>
                  <a:pt x="2832524" y="584200"/>
                </a:cubicBezTo>
                <a:cubicBezTo>
                  <a:pt x="2828291" y="596900"/>
                  <a:pt x="2827250" y="611161"/>
                  <a:pt x="2819824" y="622300"/>
                </a:cubicBezTo>
                <a:lnTo>
                  <a:pt x="2794424" y="660400"/>
                </a:lnTo>
                <a:cubicBezTo>
                  <a:pt x="2778363" y="716613"/>
                  <a:pt x="2756324" y="778495"/>
                  <a:pt x="2756324" y="838200"/>
                </a:cubicBezTo>
                <a:cubicBezTo>
                  <a:pt x="2756324" y="886163"/>
                  <a:pt x="2759996" y="930772"/>
                  <a:pt x="2794424" y="965200"/>
                </a:cubicBezTo>
                <a:cubicBezTo>
                  <a:pt x="2805217" y="975993"/>
                  <a:pt x="2819824" y="982133"/>
                  <a:pt x="2832524" y="990600"/>
                </a:cubicBezTo>
                <a:cubicBezTo>
                  <a:pt x="2840991" y="1003300"/>
                  <a:pt x="2851098" y="1015048"/>
                  <a:pt x="2857924" y="1028700"/>
                </a:cubicBezTo>
                <a:cubicBezTo>
                  <a:pt x="2863911" y="1040674"/>
                  <a:pt x="2863198" y="1055661"/>
                  <a:pt x="2870624" y="1066800"/>
                </a:cubicBezTo>
                <a:cubicBezTo>
                  <a:pt x="2880587" y="1081744"/>
                  <a:pt x="2896024" y="1092200"/>
                  <a:pt x="2908724" y="1104900"/>
                </a:cubicBezTo>
                <a:cubicBezTo>
                  <a:pt x="2912957" y="1117600"/>
                  <a:pt x="2913061" y="1132547"/>
                  <a:pt x="2921424" y="1143000"/>
                </a:cubicBezTo>
                <a:cubicBezTo>
                  <a:pt x="2930959" y="1154919"/>
                  <a:pt x="2958509" y="1153170"/>
                  <a:pt x="2959524" y="1168400"/>
                </a:cubicBezTo>
                <a:cubicBezTo>
                  <a:pt x="2967414" y="1286746"/>
                  <a:pt x="2958249" y="1405943"/>
                  <a:pt x="2946824" y="1524000"/>
                </a:cubicBezTo>
                <a:cubicBezTo>
                  <a:pt x="2945354" y="1539193"/>
                  <a:pt x="2931565" y="1550692"/>
                  <a:pt x="2921424" y="1562100"/>
                </a:cubicBezTo>
                <a:cubicBezTo>
                  <a:pt x="2897559" y="1588948"/>
                  <a:pt x="2875112" y="1618375"/>
                  <a:pt x="2845224" y="1638300"/>
                </a:cubicBezTo>
                <a:cubicBezTo>
                  <a:pt x="2832524" y="1646767"/>
                  <a:pt x="2818850" y="1653929"/>
                  <a:pt x="2807124" y="1663700"/>
                </a:cubicBezTo>
                <a:cubicBezTo>
                  <a:pt x="2793326" y="1675198"/>
                  <a:pt x="2783639" y="1691361"/>
                  <a:pt x="2769024" y="1701800"/>
                </a:cubicBezTo>
                <a:cubicBezTo>
                  <a:pt x="2753618" y="1712804"/>
                  <a:pt x="2734662" y="1717807"/>
                  <a:pt x="2718224" y="1727200"/>
                </a:cubicBezTo>
                <a:cubicBezTo>
                  <a:pt x="2704972" y="1734773"/>
                  <a:pt x="2693776" y="1745774"/>
                  <a:pt x="2680124" y="1752600"/>
                </a:cubicBezTo>
                <a:cubicBezTo>
                  <a:pt x="2668150" y="1758587"/>
                  <a:pt x="2654329" y="1760027"/>
                  <a:pt x="2642024" y="1765300"/>
                </a:cubicBezTo>
                <a:cubicBezTo>
                  <a:pt x="2624623" y="1772758"/>
                  <a:pt x="2608157" y="1782233"/>
                  <a:pt x="2591224" y="1790700"/>
                </a:cubicBezTo>
                <a:cubicBezTo>
                  <a:pt x="2586991" y="1803400"/>
                  <a:pt x="2585950" y="1817661"/>
                  <a:pt x="2578524" y="1828800"/>
                </a:cubicBezTo>
                <a:cubicBezTo>
                  <a:pt x="2568561" y="1843744"/>
                  <a:pt x="2545358" y="1849631"/>
                  <a:pt x="2540424" y="1866900"/>
                </a:cubicBezTo>
                <a:cubicBezTo>
                  <a:pt x="2535322" y="1884758"/>
                  <a:pt x="2550730" y="2012429"/>
                  <a:pt x="2502324" y="2044700"/>
                </a:cubicBezTo>
                <a:cubicBezTo>
                  <a:pt x="2487801" y="2054382"/>
                  <a:pt x="2468307" y="2052605"/>
                  <a:pt x="2451524" y="2057400"/>
                </a:cubicBezTo>
                <a:cubicBezTo>
                  <a:pt x="2405516" y="2070545"/>
                  <a:pt x="2417069" y="2067670"/>
                  <a:pt x="2375324" y="2095500"/>
                </a:cubicBezTo>
                <a:cubicBezTo>
                  <a:pt x="2361181" y="2137928"/>
                  <a:pt x="2360555" y="2136560"/>
                  <a:pt x="2349924" y="2184400"/>
                </a:cubicBezTo>
                <a:cubicBezTo>
                  <a:pt x="2345241" y="2205472"/>
                  <a:pt x="2352488" y="2232636"/>
                  <a:pt x="2337224" y="2247900"/>
                </a:cubicBezTo>
                <a:cubicBezTo>
                  <a:pt x="2310450" y="2274674"/>
                  <a:pt x="2262398" y="2271926"/>
                  <a:pt x="2235624" y="2298700"/>
                </a:cubicBezTo>
                <a:cubicBezTo>
                  <a:pt x="2222924" y="2311400"/>
                  <a:pt x="2208551" y="2322623"/>
                  <a:pt x="2197524" y="2336800"/>
                </a:cubicBezTo>
                <a:cubicBezTo>
                  <a:pt x="2178782" y="2360897"/>
                  <a:pt x="2146724" y="2413000"/>
                  <a:pt x="2146724" y="2413000"/>
                </a:cubicBezTo>
                <a:cubicBezTo>
                  <a:pt x="2142491" y="2497667"/>
                  <a:pt x="2150649" y="2583874"/>
                  <a:pt x="2134024" y="2667000"/>
                </a:cubicBezTo>
                <a:cubicBezTo>
                  <a:pt x="2128708" y="2693580"/>
                  <a:pt x="2102391" y="2711333"/>
                  <a:pt x="2083224" y="2730500"/>
                </a:cubicBezTo>
                <a:cubicBezTo>
                  <a:pt x="2047178" y="2766546"/>
                  <a:pt x="2010150" y="2802117"/>
                  <a:pt x="1968924" y="2832100"/>
                </a:cubicBezTo>
                <a:cubicBezTo>
                  <a:pt x="1903645" y="2879575"/>
                  <a:pt x="1712674" y="2987104"/>
                  <a:pt x="1638724" y="3022600"/>
                </a:cubicBezTo>
                <a:cubicBezTo>
                  <a:pt x="1589110" y="3046415"/>
                  <a:pt x="1539596" y="3072289"/>
                  <a:pt x="1486324" y="3086100"/>
                </a:cubicBezTo>
                <a:cubicBezTo>
                  <a:pt x="1436987" y="3098891"/>
                  <a:pt x="1080105" y="3134207"/>
                  <a:pt x="1054524" y="3136900"/>
                </a:cubicBezTo>
                <a:cubicBezTo>
                  <a:pt x="906357" y="3119967"/>
                  <a:pt x="756556" y="3113822"/>
                  <a:pt x="610024" y="3086100"/>
                </a:cubicBezTo>
                <a:cubicBezTo>
                  <a:pt x="595027" y="3083263"/>
                  <a:pt x="596543" y="3057535"/>
                  <a:pt x="584624" y="3048000"/>
                </a:cubicBezTo>
                <a:cubicBezTo>
                  <a:pt x="574171" y="3039637"/>
                  <a:pt x="559224" y="3039533"/>
                  <a:pt x="546524" y="3035300"/>
                </a:cubicBezTo>
                <a:cubicBezTo>
                  <a:pt x="529591" y="3001433"/>
                  <a:pt x="510639" y="2968503"/>
                  <a:pt x="495724" y="2933700"/>
                </a:cubicBezTo>
                <a:cubicBezTo>
                  <a:pt x="483024" y="2904067"/>
                  <a:pt x="472042" y="2873636"/>
                  <a:pt x="457624" y="2844800"/>
                </a:cubicBezTo>
                <a:cubicBezTo>
                  <a:pt x="398028" y="2725608"/>
                  <a:pt x="401031" y="2775172"/>
                  <a:pt x="356024" y="2628900"/>
                </a:cubicBezTo>
                <a:cubicBezTo>
                  <a:pt x="306715" y="2468645"/>
                  <a:pt x="310309" y="2388509"/>
                  <a:pt x="241724" y="2235200"/>
                </a:cubicBezTo>
                <a:cubicBezTo>
                  <a:pt x="-42128" y="1600708"/>
                  <a:pt x="175823" y="2180971"/>
                  <a:pt x="38524" y="1803400"/>
                </a:cubicBezTo>
                <a:cubicBezTo>
                  <a:pt x="-14108" y="1382347"/>
                  <a:pt x="-15544" y="1464614"/>
                  <a:pt x="51224" y="787400"/>
                </a:cubicBezTo>
                <a:cubicBezTo>
                  <a:pt x="54573" y="753434"/>
                  <a:pt x="87491" y="729382"/>
                  <a:pt x="102024" y="698500"/>
                </a:cubicBezTo>
                <a:cubicBezTo>
                  <a:pt x="121438" y="657245"/>
                  <a:pt x="139723" y="615172"/>
                  <a:pt x="152824" y="571500"/>
                </a:cubicBezTo>
                <a:cubicBezTo>
                  <a:pt x="158344" y="553099"/>
                  <a:pt x="180157" y="401824"/>
                  <a:pt x="203624" y="368300"/>
                </a:cubicBezTo>
                <a:cubicBezTo>
                  <a:pt x="219169" y="346093"/>
                  <a:pt x="244837" y="332929"/>
                  <a:pt x="267124" y="317500"/>
                </a:cubicBezTo>
                <a:cubicBezTo>
                  <a:pt x="496714" y="158553"/>
                  <a:pt x="279940" y="312350"/>
                  <a:pt x="419524" y="228600"/>
                </a:cubicBezTo>
                <a:cubicBezTo>
                  <a:pt x="445701" y="212894"/>
                  <a:pt x="466764" y="187453"/>
                  <a:pt x="495724" y="177800"/>
                </a:cubicBezTo>
                <a:cubicBezTo>
                  <a:pt x="624694" y="134810"/>
                  <a:pt x="521829" y="163185"/>
                  <a:pt x="686224" y="139700"/>
                </a:cubicBezTo>
                <a:cubicBezTo>
                  <a:pt x="780022" y="126300"/>
                  <a:pt x="733316" y="120200"/>
                  <a:pt x="851324" y="114300"/>
                </a:cubicBezTo>
                <a:cubicBezTo>
                  <a:pt x="986688" y="107532"/>
                  <a:pt x="1122257" y="105833"/>
                  <a:pt x="1257724" y="101600"/>
                </a:cubicBezTo>
                <a:cubicBezTo>
                  <a:pt x="1500501" y="53045"/>
                  <a:pt x="1139516" y="121494"/>
                  <a:pt x="1803824" y="76200"/>
                </a:cubicBezTo>
                <a:cubicBezTo>
                  <a:pt x="1830536" y="74379"/>
                  <a:pt x="1855035" y="60411"/>
                  <a:pt x="1880024" y="50800"/>
                </a:cubicBezTo>
                <a:cubicBezTo>
                  <a:pt x="2019234" y="-2742"/>
                  <a:pt x="1919095" y="25157"/>
                  <a:pt x="2019724" y="0"/>
                </a:cubicBezTo>
                <a:lnTo>
                  <a:pt x="2578524" y="12700"/>
                </a:lnTo>
                <a:cubicBezTo>
                  <a:pt x="2908433" y="26739"/>
                  <a:pt x="2512229" y="25400"/>
                  <a:pt x="2629324" y="25400"/>
                </a:cubicBez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/>
          <p:cNvSpPr/>
          <p:nvPr/>
        </p:nvSpPr>
        <p:spPr>
          <a:xfrm>
            <a:off x="8305800" y="3119291"/>
            <a:ext cx="1282700" cy="2224266"/>
          </a:xfrm>
          <a:custGeom>
            <a:avLst/>
            <a:gdLst>
              <a:gd name="connsiteX0" fmla="*/ 0 w 1282700"/>
              <a:gd name="connsiteY0" fmla="*/ 50800 h 2224266"/>
              <a:gd name="connsiteX1" fmla="*/ 0 w 1282700"/>
              <a:gd name="connsiteY1" fmla="*/ 50800 h 2224266"/>
              <a:gd name="connsiteX2" fmla="*/ 101600 w 1282700"/>
              <a:gd name="connsiteY2" fmla="*/ 88900 h 2224266"/>
              <a:gd name="connsiteX3" fmla="*/ 165100 w 1282700"/>
              <a:gd name="connsiteY3" fmla="*/ 101600 h 2224266"/>
              <a:gd name="connsiteX4" fmla="*/ 228600 w 1282700"/>
              <a:gd name="connsiteY4" fmla="*/ 215900 h 2224266"/>
              <a:gd name="connsiteX5" fmla="*/ 254000 w 1282700"/>
              <a:gd name="connsiteY5" fmla="*/ 254000 h 2224266"/>
              <a:gd name="connsiteX6" fmla="*/ 266700 w 1282700"/>
              <a:gd name="connsiteY6" fmla="*/ 292100 h 2224266"/>
              <a:gd name="connsiteX7" fmla="*/ 317500 w 1282700"/>
              <a:gd name="connsiteY7" fmla="*/ 317500 h 2224266"/>
              <a:gd name="connsiteX8" fmla="*/ 330200 w 1282700"/>
              <a:gd name="connsiteY8" fmla="*/ 825500 h 2224266"/>
              <a:gd name="connsiteX9" fmla="*/ 304800 w 1282700"/>
              <a:gd name="connsiteY9" fmla="*/ 914400 h 2224266"/>
              <a:gd name="connsiteX10" fmla="*/ 279400 w 1282700"/>
              <a:gd name="connsiteY10" fmla="*/ 1003300 h 2224266"/>
              <a:gd name="connsiteX11" fmla="*/ 266700 w 1282700"/>
              <a:gd name="connsiteY11" fmla="*/ 1054100 h 2224266"/>
              <a:gd name="connsiteX12" fmla="*/ 241300 w 1282700"/>
              <a:gd name="connsiteY12" fmla="*/ 1130300 h 2224266"/>
              <a:gd name="connsiteX13" fmla="*/ 228600 w 1282700"/>
              <a:gd name="connsiteY13" fmla="*/ 1168400 h 2224266"/>
              <a:gd name="connsiteX14" fmla="*/ 215900 w 1282700"/>
              <a:gd name="connsiteY14" fmla="*/ 1219200 h 2224266"/>
              <a:gd name="connsiteX15" fmla="*/ 203200 w 1282700"/>
              <a:gd name="connsiteY15" fmla="*/ 1257300 h 2224266"/>
              <a:gd name="connsiteX16" fmla="*/ 190500 w 1282700"/>
              <a:gd name="connsiteY16" fmla="*/ 1333500 h 2224266"/>
              <a:gd name="connsiteX17" fmla="*/ 165100 w 1282700"/>
              <a:gd name="connsiteY17" fmla="*/ 1409700 h 2224266"/>
              <a:gd name="connsiteX18" fmla="*/ 139700 w 1282700"/>
              <a:gd name="connsiteY18" fmla="*/ 1536700 h 2224266"/>
              <a:gd name="connsiteX19" fmla="*/ 152400 w 1282700"/>
              <a:gd name="connsiteY19" fmla="*/ 1587500 h 2224266"/>
              <a:gd name="connsiteX20" fmla="*/ 177800 w 1282700"/>
              <a:gd name="connsiteY20" fmla="*/ 1625600 h 2224266"/>
              <a:gd name="connsiteX21" fmla="*/ 190500 w 1282700"/>
              <a:gd name="connsiteY21" fmla="*/ 1663700 h 2224266"/>
              <a:gd name="connsiteX22" fmla="*/ 203200 w 1282700"/>
              <a:gd name="connsiteY22" fmla="*/ 1917700 h 2224266"/>
              <a:gd name="connsiteX23" fmla="*/ 228600 w 1282700"/>
              <a:gd name="connsiteY23" fmla="*/ 2032000 h 2224266"/>
              <a:gd name="connsiteX24" fmla="*/ 317500 w 1282700"/>
              <a:gd name="connsiteY24" fmla="*/ 2082800 h 2224266"/>
              <a:gd name="connsiteX25" fmla="*/ 393700 w 1282700"/>
              <a:gd name="connsiteY25" fmla="*/ 2133600 h 2224266"/>
              <a:gd name="connsiteX26" fmla="*/ 469900 w 1282700"/>
              <a:gd name="connsiteY26" fmla="*/ 2159000 h 2224266"/>
              <a:gd name="connsiteX27" fmla="*/ 508000 w 1282700"/>
              <a:gd name="connsiteY27" fmla="*/ 2171700 h 2224266"/>
              <a:gd name="connsiteX28" fmla="*/ 546100 w 1282700"/>
              <a:gd name="connsiteY28" fmla="*/ 2209800 h 2224266"/>
              <a:gd name="connsiteX29" fmla="*/ 774700 w 1282700"/>
              <a:gd name="connsiteY29" fmla="*/ 2197100 h 2224266"/>
              <a:gd name="connsiteX30" fmla="*/ 863600 w 1282700"/>
              <a:gd name="connsiteY30" fmla="*/ 2108200 h 2224266"/>
              <a:gd name="connsiteX31" fmla="*/ 876300 w 1282700"/>
              <a:gd name="connsiteY31" fmla="*/ 2070100 h 2224266"/>
              <a:gd name="connsiteX32" fmla="*/ 977900 w 1282700"/>
              <a:gd name="connsiteY32" fmla="*/ 1981200 h 2224266"/>
              <a:gd name="connsiteX33" fmla="*/ 1003300 w 1282700"/>
              <a:gd name="connsiteY33" fmla="*/ 1943100 h 2224266"/>
              <a:gd name="connsiteX34" fmla="*/ 1054100 w 1282700"/>
              <a:gd name="connsiteY34" fmla="*/ 1892300 h 2224266"/>
              <a:gd name="connsiteX35" fmla="*/ 1143000 w 1282700"/>
              <a:gd name="connsiteY35" fmla="*/ 1714500 h 2224266"/>
              <a:gd name="connsiteX36" fmla="*/ 1181100 w 1282700"/>
              <a:gd name="connsiteY36" fmla="*/ 1562100 h 2224266"/>
              <a:gd name="connsiteX37" fmla="*/ 1219200 w 1282700"/>
              <a:gd name="connsiteY37" fmla="*/ 1498600 h 2224266"/>
              <a:gd name="connsiteX38" fmla="*/ 1244600 w 1282700"/>
              <a:gd name="connsiteY38" fmla="*/ 1422400 h 2224266"/>
              <a:gd name="connsiteX39" fmla="*/ 1282700 w 1282700"/>
              <a:gd name="connsiteY39" fmla="*/ 1320800 h 2224266"/>
              <a:gd name="connsiteX40" fmla="*/ 1270000 w 1282700"/>
              <a:gd name="connsiteY40" fmla="*/ 63500 h 2224266"/>
              <a:gd name="connsiteX41" fmla="*/ 1231900 w 1282700"/>
              <a:gd name="connsiteY41" fmla="*/ 0 h 2224266"/>
              <a:gd name="connsiteX42" fmla="*/ 50800 w 1282700"/>
              <a:gd name="connsiteY42" fmla="*/ 50800 h 2224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282700" h="2224266">
                <a:moveTo>
                  <a:pt x="0" y="50800"/>
                </a:moveTo>
                <a:lnTo>
                  <a:pt x="0" y="50800"/>
                </a:lnTo>
                <a:cubicBezTo>
                  <a:pt x="33867" y="63500"/>
                  <a:pt x="67030" y="78263"/>
                  <a:pt x="101600" y="88900"/>
                </a:cubicBezTo>
                <a:cubicBezTo>
                  <a:pt x="122231" y="95248"/>
                  <a:pt x="148061" y="88348"/>
                  <a:pt x="165100" y="101600"/>
                </a:cubicBezTo>
                <a:cubicBezTo>
                  <a:pt x="230625" y="152564"/>
                  <a:pt x="203045" y="164791"/>
                  <a:pt x="228600" y="215900"/>
                </a:cubicBezTo>
                <a:cubicBezTo>
                  <a:pt x="235426" y="229552"/>
                  <a:pt x="247174" y="240348"/>
                  <a:pt x="254000" y="254000"/>
                </a:cubicBezTo>
                <a:cubicBezTo>
                  <a:pt x="259987" y="265974"/>
                  <a:pt x="257234" y="282634"/>
                  <a:pt x="266700" y="292100"/>
                </a:cubicBezTo>
                <a:cubicBezTo>
                  <a:pt x="280087" y="305487"/>
                  <a:pt x="300567" y="309033"/>
                  <a:pt x="317500" y="317500"/>
                </a:cubicBezTo>
                <a:cubicBezTo>
                  <a:pt x="409887" y="502274"/>
                  <a:pt x="353044" y="368613"/>
                  <a:pt x="330200" y="825500"/>
                </a:cubicBezTo>
                <a:cubicBezTo>
                  <a:pt x="329087" y="847760"/>
                  <a:pt x="311643" y="891591"/>
                  <a:pt x="304800" y="914400"/>
                </a:cubicBezTo>
                <a:cubicBezTo>
                  <a:pt x="295944" y="943919"/>
                  <a:pt x="287509" y="973567"/>
                  <a:pt x="279400" y="1003300"/>
                </a:cubicBezTo>
                <a:cubicBezTo>
                  <a:pt x="274807" y="1020139"/>
                  <a:pt x="271716" y="1037382"/>
                  <a:pt x="266700" y="1054100"/>
                </a:cubicBezTo>
                <a:cubicBezTo>
                  <a:pt x="259007" y="1079745"/>
                  <a:pt x="249767" y="1104900"/>
                  <a:pt x="241300" y="1130300"/>
                </a:cubicBezTo>
                <a:cubicBezTo>
                  <a:pt x="237067" y="1143000"/>
                  <a:pt x="231847" y="1155413"/>
                  <a:pt x="228600" y="1168400"/>
                </a:cubicBezTo>
                <a:cubicBezTo>
                  <a:pt x="224367" y="1185333"/>
                  <a:pt x="220695" y="1202417"/>
                  <a:pt x="215900" y="1219200"/>
                </a:cubicBezTo>
                <a:cubicBezTo>
                  <a:pt x="212222" y="1232072"/>
                  <a:pt x="206104" y="1244232"/>
                  <a:pt x="203200" y="1257300"/>
                </a:cubicBezTo>
                <a:cubicBezTo>
                  <a:pt x="197614" y="1282437"/>
                  <a:pt x="196745" y="1308518"/>
                  <a:pt x="190500" y="1333500"/>
                </a:cubicBezTo>
                <a:cubicBezTo>
                  <a:pt x="184006" y="1359475"/>
                  <a:pt x="169502" y="1383290"/>
                  <a:pt x="165100" y="1409700"/>
                </a:cubicBezTo>
                <a:cubicBezTo>
                  <a:pt x="149531" y="1503117"/>
                  <a:pt x="158645" y="1460918"/>
                  <a:pt x="139700" y="1536700"/>
                </a:cubicBezTo>
                <a:cubicBezTo>
                  <a:pt x="143933" y="1553633"/>
                  <a:pt x="145524" y="1571457"/>
                  <a:pt x="152400" y="1587500"/>
                </a:cubicBezTo>
                <a:cubicBezTo>
                  <a:pt x="158413" y="1601529"/>
                  <a:pt x="170974" y="1611948"/>
                  <a:pt x="177800" y="1625600"/>
                </a:cubicBezTo>
                <a:cubicBezTo>
                  <a:pt x="183787" y="1637574"/>
                  <a:pt x="186267" y="1651000"/>
                  <a:pt x="190500" y="1663700"/>
                </a:cubicBezTo>
                <a:cubicBezTo>
                  <a:pt x="194733" y="1748367"/>
                  <a:pt x="196698" y="1833177"/>
                  <a:pt x="203200" y="1917700"/>
                </a:cubicBezTo>
                <a:cubicBezTo>
                  <a:pt x="203253" y="1918383"/>
                  <a:pt x="215476" y="2015595"/>
                  <a:pt x="228600" y="2032000"/>
                </a:cubicBezTo>
                <a:cubicBezTo>
                  <a:pt x="242118" y="2048897"/>
                  <a:pt x="303077" y="2074146"/>
                  <a:pt x="317500" y="2082800"/>
                </a:cubicBezTo>
                <a:cubicBezTo>
                  <a:pt x="343677" y="2098506"/>
                  <a:pt x="364740" y="2123947"/>
                  <a:pt x="393700" y="2133600"/>
                </a:cubicBezTo>
                <a:lnTo>
                  <a:pt x="469900" y="2159000"/>
                </a:lnTo>
                <a:lnTo>
                  <a:pt x="508000" y="2171700"/>
                </a:lnTo>
                <a:cubicBezTo>
                  <a:pt x="520700" y="2184400"/>
                  <a:pt x="531156" y="2199837"/>
                  <a:pt x="546100" y="2209800"/>
                </a:cubicBezTo>
                <a:cubicBezTo>
                  <a:pt x="603777" y="2248251"/>
                  <a:pt x="768078" y="2197983"/>
                  <a:pt x="774700" y="2197100"/>
                </a:cubicBezTo>
                <a:cubicBezTo>
                  <a:pt x="804333" y="2167467"/>
                  <a:pt x="850348" y="2147957"/>
                  <a:pt x="863600" y="2108200"/>
                </a:cubicBezTo>
                <a:cubicBezTo>
                  <a:pt x="867833" y="2095500"/>
                  <a:pt x="868519" y="2080993"/>
                  <a:pt x="876300" y="2070100"/>
                </a:cubicBezTo>
                <a:cubicBezTo>
                  <a:pt x="925768" y="2000845"/>
                  <a:pt x="922349" y="2036751"/>
                  <a:pt x="977900" y="1981200"/>
                </a:cubicBezTo>
                <a:cubicBezTo>
                  <a:pt x="988693" y="1970407"/>
                  <a:pt x="993367" y="1954689"/>
                  <a:pt x="1003300" y="1943100"/>
                </a:cubicBezTo>
                <a:cubicBezTo>
                  <a:pt x="1018885" y="1924918"/>
                  <a:pt x="1039140" y="1911000"/>
                  <a:pt x="1054100" y="1892300"/>
                </a:cubicBezTo>
                <a:cubicBezTo>
                  <a:pt x="1112458" y="1819352"/>
                  <a:pt x="1108998" y="1805172"/>
                  <a:pt x="1143000" y="1714500"/>
                </a:cubicBezTo>
                <a:cubicBezTo>
                  <a:pt x="1153310" y="1652641"/>
                  <a:pt x="1154619" y="1620359"/>
                  <a:pt x="1181100" y="1562100"/>
                </a:cubicBezTo>
                <a:cubicBezTo>
                  <a:pt x="1191314" y="1539628"/>
                  <a:pt x="1208986" y="1521072"/>
                  <a:pt x="1219200" y="1498600"/>
                </a:cubicBezTo>
                <a:cubicBezTo>
                  <a:pt x="1230279" y="1474226"/>
                  <a:pt x="1235450" y="1447562"/>
                  <a:pt x="1244600" y="1422400"/>
                </a:cubicBezTo>
                <a:cubicBezTo>
                  <a:pt x="1305344" y="1255355"/>
                  <a:pt x="1244956" y="1434032"/>
                  <a:pt x="1282700" y="1320800"/>
                </a:cubicBezTo>
                <a:cubicBezTo>
                  <a:pt x="1278467" y="901700"/>
                  <a:pt x="1278137" y="482542"/>
                  <a:pt x="1270000" y="63500"/>
                </a:cubicBezTo>
                <a:cubicBezTo>
                  <a:pt x="1268971" y="10500"/>
                  <a:pt x="1265337" y="16719"/>
                  <a:pt x="1231900" y="0"/>
                </a:cubicBezTo>
                <a:lnTo>
                  <a:pt x="50800" y="50800"/>
                </a:lnTo>
              </a:path>
            </a:pathLst>
          </a:custGeom>
          <a:solidFill>
            <a:srgbClr val="28B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51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1148</TotalTime>
  <Words>0</Words>
  <Application>Microsoft Office PowerPoint</Application>
  <PresentationFormat>On-screen Show (16:9)</PresentationFormat>
  <Paragraphs>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Richards</dc:creator>
  <cp:lastModifiedBy>Thomas Richards</cp:lastModifiedBy>
  <cp:revision>121</cp:revision>
  <dcterms:created xsi:type="dcterms:W3CDTF">2015-12-02T23:05:31Z</dcterms:created>
  <dcterms:modified xsi:type="dcterms:W3CDTF">2015-12-27T21:57:59Z</dcterms:modified>
</cp:coreProperties>
</file>

<file path=docProps/thumbnail.jpeg>
</file>